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58" r:id="rId10"/>
    <p:sldId id="266" r:id="rId11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2" autoAdjust="0"/>
    <p:restoredTop sz="94660"/>
  </p:normalViewPr>
  <p:slideViewPr>
    <p:cSldViewPr>
      <p:cViewPr varScale="1">
        <p:scale>
          <a:sx n="55" d="100"/>
          <a:sy n="55" d="100"/>
        </p:scale>
        <p:origin x="54" y="12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5E91CF0-D71B-40C9-A87B-7E9BD9CE5E44}" type="datetimeFigureOut">
              <a:rPr lang="de-DE"/>
              <a:pPr>
                <a:defRPr/>
              </a:pPr>
              <a:t>17.03.2017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314F02B-8FF5-474D-B9C5-3FFF4F29D03B}" type="slidenum">
              <a:rPr lang="de-DE" altLang="nl-NL"/>
              <a:pPr/>
              <a:t>‹#›</a:t>
            </a:fld>
            <a:endParaRPr lang="de-DE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12292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6A37031-D096-4C63-BDDE-A83136602D66}" type="slidenum">
              <a:rPr lang="de-DE" altLang="nl-NL">
                <a:latin typeface="Calibri" panose="020F0502020204030204" pitchFamily="34" charset="0"/>
              </a:rPr>
              <a:pPr eaLnBrk="1" hangingPunct="1"/>
              <a:t>1</a:t>
            </a:fld>
            <a:endParaRPr lang="de-DE" altLang="nl-N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19460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26387A-5931-4684-BC7B-B6F80F9245B6}" type="slidenum">
              <a:rPr kumimoji="0" lang="de-DE" altLang="nl-NL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altLang="nl-NL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032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1331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EBE88C1-D439-49A1-823C-2272B796614F}" type="slidenum">
              <a:rPr lang="de-DE" altLang="nl-NL">
                <a:latin typeface="Calibri" panose="020F0502020204030204" pitchFamily="34" charset="0"/>
              </a:rPr>
              <a:pPr eaLnBrk="1" hangingPunct="1"/>
              <a:t>2</a:t>
            </a:fld>
            <a:endParaRPr lang="de-DE" altLang="nl-N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14340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1DE7049-A60B-4448-8AE6-E96F045AC869}" type="slidenum">
              <a:rPr lang="de-DE" altLang="nl-NL">
                <a:latin typeface="Calibri" panose="020F0502020204030204" pitchFamily="34" charset="0"/>
              </a:rPr>
              <a:pPr eaLnBrk="1" hangingPunct="1"/>
              <a:t>3</a:t>
            </a:fld>
            <a:endParaRPr lang="de-DE" altLang="nl-N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15364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3997158-60C8-47AF-9933-47A7138360A2}" type="slidenum">
              <a:rPr lang="de-DE" altLang="nl-NL">
                <a:latin typeface="Calibri" panose="020F0502020204030204" pitchFamily="34" charset="0"/>
              </a:rPr>
              <a:pPr eaLnBrk="1" hangingPunct="1"/>
              <a:t>4</a:t>
            </a:fld>
            <a:endParaRPr lang="de-DE" altLang="nl-N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16388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42EACA8-A69C-49C4-803F-7F974104936A}" type="slidenum">
              <a:rPr lang="de-DE" altLang="nl-NL">
                <a:latin typeface="Calibri" panose="020F0502020204030204" pitchFamily="34" charset="0"/>
              </a:rPr>
              <a:pPr eaLnBrk="1" hangingPunct="1"/>
              <a:t>5</a:t>
            </a:fld>
            <a:endParaRPr lang="de-DE" altLang="nl-N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17412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4CA0FA7-3C39-40D3-B669-DC165E8A3CA2}" type="slidenum">
              <a:rPr lang="de-DE" altLang="nl-NL">
                <a:latin typeface="Calibri" panose="020F0502020204030204" pitchFamily="34" charset="0"/>
              </a:rPr>
              <a:pPr eaLnBrk="1" hangingPunct="1"/>
              <a:t>6</a:t>
            </a:fld>
            <a:endParaRPr lang="de-DE" altLang="nl-N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184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553A043-5F17-4E39-8B23-1EFEEB3C4EAD}" type="slidenum">
              <a:rPr lang="de-DE" altLang="nl-NL">
                <a:latin typeface="Calibri" panose="020F0502020204030204" pitchFamily="34" charset="0"/>
              </a:rPr>
              <a:pPr eaLnBrk="1" hangingPunct="1"/>
              <a:t>7</a:t>
            </a:fld>
            <a:endParaRPr lang="de-DE" altLang="nl-N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19460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026387A-5931-4684-BC7B-B6F80F9245B6}" type="slidenum">
              <a:rPr lang="de-DE" altLang="nl-NL">
                <a:latin typeface="Calibri" panose="020F0502020204030204" pitchFamily="34" charset="0"/>
              </a:rPr>
              <a:pPr eaLnBrk="1" hangingPunct="1"/>
              <a:t>8</a:t>
            </a:fld>
            <a:endParaRPr lang="de-DE" altLang="nl-N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20484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2235D4B-ABCF-485A-920D-31529691693A}" type="slidenum">
              <a:rPr lang="de-DE" altLang="nl-NL">
                <a:latin typeface="Calibri" panose="020F0502020204030204" pitchFamily="34" charset="0"/>
              </a:rPr>
              <a:pPr eaLnBrk="1" hangingPunct="1"/>
              <a:t>9</a:t>
            </a:fld>
            <a:endParaRPr lang="de-DE" altLang="nl-N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96E3B-450F-4024-85AE-2B529782625F}" type="datetimeFigureOut">
              <a:rPr lang="de-DE"/>
              <a:pPr>
                <a:defRPr/>
              </a:pPr>
              <a:t>17.03.2017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761422-906D-47EC-9B95-CC599588FBC6}" type="slidenum">
              <a:rPr lang="de-DE" altLang="nl-NL"/>
              <a:pPr/>
              <a:t>‹#›</a:t>
            </a:fld>
            <a:endParaRPr lang="de-DE" altLang="nl-NL"/>
          </a:p>
        </p:txBody>
      </p:sp>
    </p:spTree>
    <p:extLst>
      <p:ext uri="{BB962C8B-B14F-4D97-AF65-F5344CB8AC3E}">
        <p14:creationId xmlns:p14="http://schemas.microsoft.com/office/powerpoint/2010/main" val="108179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0EF25-D4A7-4A55-B163-2B7235989AA7}" type="datetimeFigureOut">
              <a:rPr lang="de-DE"/>
              <a:pPr>
                <a:defRPr/>
              </a:pPr>
              <a:t>17.03.2017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517734-5343-44A0-B183-172E6298B830}" type="slidenum">
              <a:rPr lang="de-DE" altLang="nl-NL"/>
              <a:pPr/>
              <a:t>‹#›</a:t>
            </a:fld>
            <a:endParaRPr lang="de-DE" altLang="nl-NL"/>
          </a:p>
        </p:txBody>
      </p:sp>
    </p:spTree>
    <p:extLst>
      <p:ext uri="{BB962C8B-B14F-4D97-AF65-F5344CB8AC3E}">
        <p14:creationId xmlns:p14="http://schemas.microsoft.com/office/powerpoint/2010/main" val="203952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DA0B5-F2EB-4501-9840-59261E64C929}" type="datetimeFigureOut">
              <a:rPr lang="de-DE"/>
              <a:pPr>
                <a:defRPr/>
              </a:pPr>
              <a:t>17.03.2017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DC7EA-FFFB-45E2-A4F7-0441034EA1B7}" type="slidenum">
              <a:rPr lang="de-DE" altLang="nl-NL"/>
              <a:pPr/>
              <a:t>‹#›</a:t>
            </a:fld>
            <a:endParaRPr lang="de-DE" altLang="nl-NL"/>
          </a:p>
        </p:txBody>
      </p:sp>
    </p:spTree>
    <p:extLst>
      <p:ext uri="{BB962C8B-B14F-4D97-AF65-F5344CB8AC3E}">
        <p14:creationId xmlns:p14="http://schemas.microsoft.com/office/powerpoint/2010/main" val="3474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5BAC0-4366-45C0-AD47-01C847D6F2BA}" type="datetimeFigureOut">
              <a:rPr lang="de-DE"/>
              <a:pPr>
                <a:defRPr/>
              </a:pPr>
              <a:t>17.03.2017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BDF5B-BC32-418D-9FD0-B326A1995BA8}" type="slidenum">
              <a:rPr lang="de-DE" altLang="nl-NL"/>
              <a:pPr/>
              <a:t>‹#›</a:t>
            </a:fld>
            <a:endParaRPr lang="de-DE" altLang="nl-NL"/>
          </a:p>
        </p:txBody>
      </p:sp>
    </p:spTree>
    <p:extLst>
      <p:ext uri="{BB962C8B-B14F-4D97-AF65-F5344CB8AC3E}">
        <p14:creationId xmlns:p14="http://schemas.microsoft.com/office/powerpoint/2010/main" val="180448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985BB-441F-4772-BFE3-365D6E91A923}" type="datetimeFigureOut">
              <a:rPr lang="de-DE"/>
              <a:pPr>
                <a:defRPr/>
              </a:pPr>
              <a:t>17.03.2017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0AC22-8C79-45AD-B5CD-73F431208930}" type="slidenum">
              <a:rPr lang="de-DE" altLang="nl-NL"/>
              <a:pPr/>
              <a:t>‹#›</a:t>
            </a:fld>
            <a:endParaRPr lang="de-DE" altLang="nl-NL"/>
          </a:p>
        </p:txBody>
      </p:sp>
    </p:spTree>
    <p:extLst>
      <p:ext uri="{BB962C8B-B14F-4D97-AF65-F5344CB8AC3E}">
        <p14:creationId xmlns:p14="http://schemas.microsoft.com/office/powerpoint/2010/main" val="382915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8C2CC-F821-4645-B9EF-E84DCFB4AC10}" type="datetimeFigureOut">
              <a:rPr lang="de-DE"/>
              <a:pPr>
                <a:defRPr/>
              </a:pPr>
              <a:t>17.03.2017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46A88-ECD3-4224-A23F-AE358C012C08}" type="slidenum">
              <a:rPr lang="de-DE" altLang="nl-NL"/>
              <a:pPr/>
              <a:t>‹#›</a:t>
            </a:fld>
            <a:endParaRPr lang="de-DE" altLang="nl-NL"/>
          </a:p>
        </p:txBody>
      </p:sp>
    </p:spTree>
    <p:extLst>
      <p:ext uri="{BB962C8B-B14F-4D97-AF65-F5344CB8AC3E}">
        <p14:creationId xmlns:p14="http://schemas.microsoft.com/office/powerpoint/2010/main" val="362854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73405-F4A8-4BC2-91D1-8B287C09AF11}" type="datetimeFigureOut">
              <a:rPr lang="de-DE"/>
              <a:pPr>
                <a:defRPr/>
              </a:pPr>
              <a:t>17.03.2017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0DD14-0545-4BE8-9452-FC06800EF17B}" type="slidenum">
              <a:rPr lang="de-DE" altLang="nl-NL"/>
              <a:pPr/>
              <a:t>‹#›</a:t>
            </a:fld>
            <a:endParaRPr lang="de-DE" altLang="nl-NL"/>
          </a:p>
        </p:txBody>
      </p:sp>
    </p:spTree>
    <p:extLst>
      <p:ext uri="{BB962C8B-B14F-4D97-AF65-F5344CB8AC3E}">
        <p14:creationId xmlns:p14="http://schemas.microsoft.com/office/powerpoint/2010/main" val="169334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F9F6A-877F-47DC-9DD4-F12A04892513}" type="datetimeFigureOut">
              <a:rPr lang="de-DE"/>
              <a:pPr>
                <a:defRPr/>
              </a:pPr>
              <a:t>17.03.2017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C0A70-17C2-407C-AE74-047A1C80FC5A}" type="slidenum">
              <a:rPr lang="de-DE" altLang="nl-NL"/>
              <a:pPr/>
              <a:t>‹#›</a:t>
            </a:fld>
            <a:endParaRPr lang="de-DE" altLang="nl-NL"/>
          </a:p>
        </p:txBody>
      </p:sp>
    </p:spTree>
    <p:extLst>
      <p:ext uri="{BB962C8B-B14F-4D97-AF65-F5344CB8AC3E}">
        <p14:creationId xmlns:p14="http://schemas.microsoft.com/office/powerpoint/2010/main" val="234994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4F2C6-CFBC-4745-92C5-5435F28095F4}" type="datetimeFigureOut">
              <a:rPr lang="de-DE"/>
              <a:pPr>
                <a:defRPr/>
              </a:pPr>
              <a:t>17.03.2017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005C3-1756-4A3D-A97E-E39298EDD1F7}" type="slidenum">
              <a:rPr lang="de-DE" altLang="nl-NL"/>
              <a:pPr/>
              <a:t>‹#›</a:t>
            </a:fld>
            <a:endParaRPr lang="de-DE" altLang="nl-NL"/>
          </a:p>
        </p:txBody>
      </p:sp>
    </p:spTree>
    <p:extLst>
      <p:ext uri="{BB962C8B-B14F-4D97-AF65-F5344CB8AC3E}">
        <p14:creationId xmlns:p14="http://schemas.microsoft.com/office/powerpoint/2010/main" val="33597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3DB12-6052-4228-829E-325F2B1F1D7E}" type="datetimeFigureOut">
              <a:rPr lang="de-DE"/>
              <a:pPr>
                <a:defRPr/>
              </a:pPr>
              <a:t>17.03.2017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769504-C804-4885-8A7C-97E75543C78C}" type="slidenum">
              <a:rPr lang="de-DE" altLang="nl-NL"/>
              <a:pPr/>
              <a:t>‹#›</a:t>
            </a:fld>
            <a:endParaRPr lang="de-DE" altLang="nl-NL"/>
          </a:p>
        </p:txBody>
      </p:sp>
    </p:spTree>
    <p:extLst>
      <p:ext uri="{BB962C8B-B14F-4D97-AF65-F5344CB8AC3E}">
        <p14:creationId xmlns:p14="http://schemas.microsoft.com/office/powerpoint/2010/main" val="171373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12381-D179-4322-946F-5D5E6F7D9299}" type="datetimeFigureOut">
              <a:rPr lang="de-DE"/>
              <a:pPr>
                <a:defRPr/>
              </a:pPr>
              <a:t>17.03.2017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5B6996-8907-4A66-8DC2-08D3EEA3AD71}" type="slidenum">
              <a:rPr lang="de-DE" altLang="nl-NL"/>
              <a:pPr/>
              <a:t>‹#›</a:t>
            </a:fld>
            <a:endParaRPr lang="de-DE" altLang="nl-NL"/>
          </a:p>
        </p:txBody>
      </p:sp>
    </p:spTree>
    <p:extLst>
      <p:ext uri="{BB962C8B-B14F-4D97-AF65-F5344CB8AC3E}">
        <p14:creationId xmlns:p14="http://schemas.microsoft.com/office/powerpoint/2010/main" val="204113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nl-NL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nl-NL"/>
              <a:t>Textmasterformate durch Klicken bearbeiten</a:t>
            </a:r>
          </a:p>
          <a:p>
            <a:pPr lvl="1"/>
            <a:r>
              <a:rPr lang="de-DE" altLang="nl-NL"/>
              <a:t>Zweite Ebene</a:t>
            </a:r>
          </a:p>
          <a:p>
            <a:pPr lvl="2"/>
            <a:r>
              <a:rPr lang="de-DE" altLang="nl-NL"/>
              <a:t>Dritte Ebene</a:t>
            </a:r>
          </a:p>
          <a:p>
            <a:pPr lvl="3"/>
            <a:r>
              <a:rPr lang="de-DE" altLang="nl-NL"/>
              <a:t>Vierte Ebene</a:t>
            </a:r>
          </a:p>
          <a:p>
            <a:pPr lvl="4"/>
            <a:r>
              <a:rPr lang="de-DE" altLang="nl-NL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C43E70-9F17-44E2-AC49-BD72364F2E83}" type="datetimeFigureOut">
              <a:rPr lang="de-DE"/>
              <a:pPr>
                <a:defRPr/>
              </a:pPr>
              <a:t>17.03.2017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0AAA06D-E43D-4A5E-8C92-814A02AAFCA2}" type="slidenum">
              <a:rPr lang="de-DE" altLang="nl-NL"/>
              <a:pPr/>
              <a:t>‹#›</a:t>
            </a:fld>
            <a:endParaRPr lang="de-DE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hyperlink" Target="http://www.uhwdw.nl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1.jpe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2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Grafik 3" descr="Kalender 2.e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5" y="1223965"/>
            <a:ext cx="4921250" cy="489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feld 4"/>
          <p:cNvSpPr txBox="1">
            <a:spLocks noChangeArrowheads="1"/>
          </p:cNvSpPr>
          <p:nvPr/>
        </p:nvSpPr>
        <p:spPr bwMode="auto">
          <a:xfrm>
            <a:off x="447801" y="133033"/>
            <a:ext cx="82484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2800" b="1" dirty="0">
                <a:latin typeface="Calibri" panose="020F0502020204030204" pitchFamily="34" charset="0"/>
              </a:rPr>
              <a:t>De </a:t>
            </a:r>
            <a:r>
              <a:rPr lang="de-DE" altLang="nl-NL" sz="2800" b="1" dirty="0" err="1">
                <a:latin typeface="Calibri" panose="020F0502020204030204" pitchFamily="34" charset="0"/>
              </a:rPr>
              <a:t>Joodse</a:t>
            </a:r>
            <a:r>
              <a:rPr lang="de-DE" altLang="nl-NL" sz="2800" b="1" dirty="0">
                <a:latin typeface="Calibri" panose="020F0502020204030204" pitchFamily="34" charset="0"/>
              </a:rPr>
              <a:t> </a:t>
            </a:r>
            <a:r>
              <a:rPr lang="de-DE" altLang="nl-NL" sz="2800" b="1" dirty="0" err="1">
                <a:latin typeface="Calibri" panose="020F0502020204030204" pitchFamily="34" charset="0"/>
              </a:rPr>
              <a:t>kalender</a:t>
            </a:r>
            <a:r>
              <a:rPr lang="de-DE" altLang="nl-NL" sz="2800" b="1" dirty="0">
                <a:latin typeface="Calibri" panose="020F0502020204030204" pitchFamily="34" charset="0"/>
              </a:rPr>
              <a:t> en de </a:t>
            </a:r>
            <a:r>
              <a:rPr lang="de-DE" altLang="nl-NL" sz="2800" b="1" dirty="0" err="1">
                <a:latin typeface="Calibri" panose="020F0502020204030204" pitchFamily="34" charset="0"/>
              </a:rPr>
              <a:t>zeven</a:t>
            </a:r>
            <a:r>
              <a:rPr lang="de-DE" altLang="nl-NL" sz="2800" b="1" dirty="0">
                <a:latin typeface="Calibri" panose="020F0502020204030204" pitchFamily="34" charset="0"/>
              </a:rPr>
              <a:t> </a:t>
            </a:r>
            <a:r>
              <a:rPr lang="de-DE" altLang="nl-NL" sz="2800" b="1" dirty="0" err="1">
                <a:latin typeface="Calibri" panose="020F0502020204030204" pitchFamily="34" charset="0"/>
              </a:rPr>
              <a:t>feesten</a:t>
            </a:r>
            <a:r>
              <a:rPr lang="de-DE" altLang="nl-NL" sz="2800" b="1" dirty="0">
                <a:latin typeface="Calibri" panose="020F0502020204030204" pitchFamily="34" charset="0"/>
              </a:rPr>
              <a:t> van de HEERE</a:t>
            </a:r>
          </a:p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naar</a:t>
            </a:r>
            <a:r>
              <a:rPr lang="de-DE" altLang="nl-NL" sz="1200" dirty="0">
                <a:latin typeface="Calibri" panose="020F0502020204030204" pitchFamily="34" charset="0"/>
              </a:rPr>
              <a:t> Leviticus 23</a:t>
            </a:r>
          </a:p>
        </p:txBody>
      </p:sp>
      <p:sp>
        <p:nvSpPr>
          <p:cNvPr id="2052" name="Textfeld 5"/>
          <p:cNvSpPr txBox="1">
            <a:spLocks noChangeArrowheads="1"/>
          </p:cNvSpPr>
          <p:nvPr/>
        </p:nvSpPr>
        <p:spPr bwMode="auto">
          <a:xfrm>
            <a:off x="4286252" y="2286000"/>
            <a:ext cx="5000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Maart</a:t>
            </a:r>
            <a:endParaRPr lang="de-DE" altLang="nl-NL" sz="1200" dirty="0">
              <a:latin typeface="Calibri" panose="020F0502020204030204" pitchFamily="34" charset="0"/>
            </a:endParaRPr>
          </a:p>
        </p:txBody>
      </p:sp>
      <p:sp>
        <p:nvSpPr>
          <p:cNvPr id="2053" name="Textfeld 6"/>
          <p:cNvSpPr txBox="1">
            <a:spLocks noChangeArrowheads="1"/>
          </p:cNvSpPr>
          <p:nvPr/>
        </p:nvSpPr>
        <p:spPr bwMode="auto">
          <a:xfrm rot="1793312">
            <a:off x="4940302" y="2478088"/>
            <a:ext cx="5318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>
                <a:latin typeface="Calibri" panose="020F0502020204030204" pitchFamily="34" charset="0"/>
              </a:rPr>
              <a:t>April</a:t>
            </a:r>
          </a:p>
        </p:txBody>
      </p:sp>
      <p:sp>
        <p:nvSpPr>
          <p:cNvPr id="2054" name="Textfeld 7"/>
          <p:cNvSpPr txBox="1">
            <a:spLocks noChangeArrowheads="1"/>
          </p:cNvSpPr>
          <p:nvPr/>
        </p:nvSpPr>
        <p:spPr bwMode="auto">
          <a:xfrm rot="3593684">
            <a:off x="5407820" y="2945607"/>
            <a:ext cx="5445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>
                <a:latin typeface="Calibri" panose="020F0502020204030204" pitchFamily="34" charset="0"/>
              </a:rPr>
              <a:t>Mei</a:t>
            </a:r>
          </a:p>
        </p:txBody>
      </p:sp>
      <p:sp>
        <p:nvSpPr>
          <p:cNvPr id="2055" name="Textfeld 8"/>
          <p:cNvSpPr txBox="1">
            <a:spLocks noChangeArrowheads="1"/>
          </p:cNvSpPr>
          <p:nvPr/>
        </p:nvSpPr>
        <p:spPr bwMode="auto">
          <a:xfrm rot="5400000">
            <a:off x="5593558" y="3586957"/>
            <a:ext cx="5000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>
                <a:latin typeface="Calibri" panose="020F0502020204030204" pitchFamily="34" charset="0"/>
              </a:rPr>
              <a:t>Juni</a:t>
            </a:r>
          </a:p>
        </p:txBody>
      </p:sp>
      <p:sp>
        <p:nvSpPr>
          <p:cNvPr id="2056" name="Textfeld 9"/>
          <p:cNvSpPr txBox="1">
            <a:spLocks noChangeArrowheads="1"/>
          </p:cNvSpPr>
          <p:nvPr/>
        </p:nvSpPr>
        <p:spPr bwMode="auto">
          <a:xfrm rot="-3634120">
            <a:off x="5428457" y="4171158"/>
            <a:ext cx="533400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>
                <a:latin typeface="Calibri" panose="020F0502020204030204" pitchFamily="34" charset="0"/>
              </a:rPr>
              <a:t>Juli</a:t>
            </a:r>
          </a:p>
        </p:txBody>
      </p:sp>
      <p:sp>
        <p:nvSpPr>
          <p:cNvPr id="2057" name="Textfeld 10"/>
          <p:cNvSpPr txBox="1">
            <a:spLocks noChangeArrowheads="1"/>
          </p:cNvSpPr>
          <p:nvPr/>
        </p:nvSpPr>
        <p:spPr bwMode="auto">
          <a:xfrm rot="-1824309">
            <a:off x="4933952" y="4654550"/>
            <a:ext cx="620713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>
                <a:latin typeface="Calibri" panose="020F0502020204030204" pitchFamily="34" charset="0"/>
              </a:rPr>
              <a:t>Augustus</a:t>
            </a:r>
          </a:p>
        </p:txBody>
      </p:sp>
      <p:sp>
        <p:nvSpPr>
          <p:cNvPr id="2058" name="Textfeld 11"/>
          <p:cNvSpPr txBox="1">
            <a:spLocks noChangeArrowheads="1"/>
          </p:cNvSpPr>
          <p:nvPr/>
        </p:nvSpPr>
        <p:spPr bwMode="auto">
          <a:xfrm>
            <a:off x="4214815" y="4857750"/>
            <a:ext cx="7143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>
                <a:latin typeface="Calibri" panose="020F0502020204030204" pitchFamily="34" charset="0"/>
              </a:rPr>
              <a:t>Sept.</a:t>
            </a:r>
          </a:p>
        </p:txBody>
      </p:sp>
      <p:sp>
        <p:nvSpPr>
          <p:cNvPr id="2059" name="Textfeld 12"/>
          <p:cNvSpPr txBox="1">
            <a:spLocks noChangeArrowheads="1"/>
          </p:cNvSpPr>
          <p:nvPr/>
        </p:nvSpPr>
        <p:spPr bwMode="auto">
          <a:xfrm rot="1831242">
            <a:off x="3656013" y="4686300"/>
            <a:ext cx="5000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>
                <a:latin typeface="Calibri" panose="020F0502020204030204" pitchFamily="34" charset="0"/>
              </a:rPr>
              <a:t>Okt.</a:t>
            </a:r>
          </a:p>
        </p:txBody>
      </p:sp>
      <p:sp>
        <p:nvSpPr>
          <p:cNvPr id="2060" name="Textfeld 13"/>
          <p:cNvSpPr txBox="1">
            <a:spLocks noChangeArrowheads="1"/>
          </p:cNvSpPr>
          <p:nvPr/>
        </p:nvSpPr>
        <p:spPr bwMode="auto">
          <a:xfrm rot="3485490">
            <a:off x="3163888" y="4206875"/>
            <a:ext cx="5461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>
                <a:latin typeface="Calibri" panose="020F0502020204030204" pitchFamily="34" charset="0"/>
              </a:rPr>
              <a:t>Nov.</a:t>
            </a:r>
          </a:p>
        </p:txBody>
      </p:sp>
      <p:sp>
        <p:nvSpPr>
          <p:cNvPr id="2061" name="Textfeld 14"/>
          <p:cNvSpPr txBox="1">
            <a:spLocks noChangeArrowheads="1"/>
          </p:cNvSpPr>
          <p:nvPr/>
        </p:nvSpPr>
        <p:spPr bwMode="auto">
          <a:xfrm rot="16200000">
            <a:off x="3000377" y="3586699"/>
            <a:ext cx="50006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Dec</a:t>
            </a:r>
            <a:r>
              <a:rPr lang="de-DE" altLang="nl-NL" sz="1200" dirty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2062" name="Textfeld 15"/>
          <p:cNvSpPr txBox="1">
            <a:spLocks noChangeArrowheads="1"/>
          </p:cNvSpPr>
          <p:nvPr/>
        </p:nvSpPr>
        <p:spPr bwMode="auto">
          <a:xfrm rot="-3674679">
            <a:off x="3182939" y="2951163"/>
            <a:ext cx="500063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Januari</a:t>
            </a:r>
            <a:endParaRPr lang="de-DE" altLang="nl-NL" sz="1200" dirty="0">
              <a:latin typeface="Calibri" panose="020F0502020204030204" pitchFamily="34" charset="0"/>
            </a:endParaRPr>
          </a:p>
        </p:txBody>
      </p:sp>
      <p:sp>
        <p:nvSpPr>
          <p:cNvPr id="2063" name="Textfeld 16"/>
          <p:cNvSpPr txBox="1">
            <a:spLocks noChangeArrowheads="1"/>
          </p:cNvSpPr>
          <p:nvPr/>
        </p:nvSpPr>
        <p:spPr bwMode="auto">
          <a:xfrm rot="-1803670">
            <a:off x="3640140" y="2474913"/>
            <a:ext cx="5175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Februari</a:t>
            </a:r>
            <a:endParaRPr lang="de-DE" altLang="nl-NL" sz="1200" dirty="0">
              <a:latin typeface="Calibri" panose="020F0502020204030204" pitchFamily="34" charset="0"/>
            </a:endParaRPr>
          </a:p>
        </p:txBody>
      </p:sp>
      <p:sp>
        <p:nvSpPr>
          <p:cNvPr id="2064" name="Textfeld 17"/>
          <p:cNvSpPr txBox="1">
            <a:spLocks noChangeArrowheads="1"/>
          </p:cNvSpPr>
          <p:nvPr/>
        </p:nvSpPr>
        <p:spPr bwMode="auto">
          <a:xfrm>
            <a:off x="4786313" y="1643065"/>
            <a:ext cx="5000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>
                <a:latin typeface="Calibri" panose="020F0502020204030204" pitchFamily="34" charset="0"/>
              </a:rPr>
              <a:t>Nisan  </a:t>
            </a:r>
            <a:r>
              <a:rPr lang="de-DE" altLang="nl-NL" sz="1000" dirty="0" err="1">
                <a:latin typeface="Calibri" panose="020F0502020204030204" pitchFamily="34" charset="0"/>
              </a:rPr>
              <a:t>of</a:t>
            </a:r>
            <a:r>
              <a:rPr lang="de-DE" altLang="nl-NL" sz="1000" dirty="0">
                <a:latin typeface="Calibri" panose="020F0502020204030204" pitchFamily="34" charset="0"/>
              </a:rPr>
              <a:t> </a:t>
            </a:r>
            <a:r>
              <a:rPr lang="de-DE" altLang="nl-NL" sz="1000" dirty="0" err="1">
                <a:latin typeface="Calibri" panose="020F0502020204030204" pitchFamily="34" charset="0"/>
              </a:rPr>
              <a:t>Abib</a:t>
            </a:r>
            <a:endParaRPr lang="de-DE" altLang="nl-NL" sz="1000" dirty="0">
              <a:latin typeface="Calibri" panose="020F0502020204030204" pitchFamily="34" charset="0"/>
            </a:endParaRPr>
          </a:p>
        </p:txBody>
      </p:sp>
      <p:sp>
        <p:nvSpPr>
          <p:cNvPr id="2065" name="Textfeld 18"/>
          <p:cNvSpPr txBox="1">
            <a:spLocks noChangeArrowheads="1"/>
          </p:cNvSpPr>
          <p:nvPr/>
        </p:nvSpPr>
        <p:spPr bwMode="auto">
          <a:xfrm>
            <a:off x="5715002" y="2143125"/>
            <a:ext cx="5000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Ijar</a:t>
            </a:r>
            <a:r>
              <a:rPr lang="de-DE" altLang="nl-NL" sz="1200" dirty="0">
                <a:latin typeface="Calibri" panose="020F0502020204030204" pitchFamily="34" charset="0"/>
              </a:rPr>
              <a:t>       </a:t>
            </a:r>
            <a:r>
              <a:rPr lang="de-DE" altLang="nl-NL" sz="1000" dirty="0" err="1">
                <a:latin typeface="Calibri" panose="020F0502020204030204" pitchFamily="34" charset="0"/>
              </a:rPr>
              <a:t>of</a:t>
            </a:r>
            <a:r>
              <a:rPr lang="de-DE" altLang="nl-NL" sz="1000" dirty="0">
                <a:latin typeface="Calibri" panose="020F0502020204030204" pitchFamily="34" charset="0"/>
              </a:rPr>
              <a:t> Ziv</a:t>
            </a:r>
          </a:p>
        </p:txBody>
      </p:sp>
      <p:sp>
        <p:nvSpPr>
          <p:cNvPr id="2066" name="Textfeld 19"/>
          <p:cNvSpPr txBox="1">
            <a:spLocks noChangeArrowheads="1"/>
          </p:cNvSpPr>
          <p:nvPr/>
        </p:nvSpPr>
        <p:spPr bwMode="auto">
          <a:xfrm>
            <a:off x="6143625" y="3071813"/>
            <a:ext cx="5715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Sivan</a:t>
            </a:r>
            <a:endParaRPr lang="de-DE" altLang="nl-NL" sz="1200" dirty="0">
              <a:latin typeface="Calibri" panose="020F0502020204030204" pitchFamily="34" charset="0"/>
            </a:endParaRPr>
          </a:p>
        </p:txBody>
      </p:sp>
      <p:sp>
        <p:nvSpPr>
          <p:cNvPr id="2067" name="Textfeld 20"/>
          <p:cNvSpPr txBox="1">
            <a:spLocks noChangeArrowheads="1"/>
          </p:cNvSpPr>
          <p:nvPr/>
        </p:nvSpPr>
        <p:spPr bwMode="auto">
          <a:xfrm>
            <a:off x="6072190" y="4000500"/>
            <a:ext cx="6429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Tammuz</a:t>
            </a:r>
            <a:endParaRPr lang="de-DE" altLang="nl-NL" sz="1200" dirty="0">
              <a:latin typeface="Calibri" panose="020F0502020204030204" pitchFamily="34" charset="0"/>
            </a:endParaRPr>
          </a:p>
        </p:txBody>
      </p:sp>
      <p:sp>
        <p:nvSpPr>
          <p:cNvPr id="2068" name="Textfeld 21"/>
          <p:cNvSpPr txBox="1">
            <a:spLocks noChangeArrowheads="1"/>
          </p:cNvSpPr>
          <p:nvPr/>
        </p:nvSpPr>
        <p:spPr bwMode="auto">
          <a:xfrm>
            <a:off x="5715002" y="4857750"/>
            <a:ext cx="5000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Aw</a:t>
            </a:r>
            <a:r>
              <a:rPr lang="de-DE" altLang="nl-NL" sz="1200" dirty="0">
                <a:latin typeface="Calibri" panose="020F0502020204030204" pitchFamily="34" charset="0"/>
              </a:rPr>
              <a:t>      </a:t>
            </a:r>
            <a:r>
              <a:rPr lang="de-DE" altLang="nl-NL" sz="1000" dirty="0" err="1">
                <a:latin typeface="Calibri" panose="020F0502020204030204" pitchFamily="34" charset="0"/>
              </a:rPr>
              <a:t>of</a:t>
            </a:r>
            <a:r>
              <a:rPr lang="de-DE" altLang="nl-NL" sz="1000" dirty="0">
                <a:latin typeface="Calibri" panose="020F0502020204030204" pitchFamily="34" charset="0"/>
              </a:rPr>
              <a:t> Ab</a:t>
            </a:r>
          </a:p>
        </p:txBody>
      </p:sp>
      <p:sp>
        <p:nvSpPr>
          <p:cNvPr id="2069" name="Textfeld 22"/>
          <p:cNvSpPr txBox="1">
            <a:spLocks noChangeArrowheads="1"/>
          </p:cNvSpPr>
          <p:nvPr/>
        </p:nvSpPr>
        <p:spPr bwMode="auto">
          <a:xfrm>
            <a:off x="4857752" y="5357813"/>
            <a:ext cx="5000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>
                <a:latin typeface="Calibri" panose="020F0502020204030204" pitchFamily="34" charset="0"/>
              </a:rPr>
              <a:t>Elul</a:t>
            </a:r>
          </a:p>
        </p:txBody>
      </p:sp>
      <p:sp>
        <p:nvSpPr>
          <p:cNvPr id="2070" name="Textfeld 23"/>
          <p:cNvSpPr txBox="1">
            <a:spLocks noChangeArrowheads="1"/>
          </p:cNvSpPr>
          <p:nvPr/>
        </p:nvSpPr>
        <p:spPr bwMode="auto">
          <a:xfrm>
            <a:off x="3786188" y="5357813"/>
            <a:ext cx="5000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Tisjri</a:t>
            </a:r>
            <a:endParaRPr lang="de-DE" altLang="nl-NL" sz="1200" dirty="0">
              <a:latin typeface="Calibri" panose="020F0502020204030204" pitchFamily="34" charset="0"/>
            </a:endParaRPr>
          </a:p>
        </p:txBody>
      </p:sp>
      <p:sp>
        <p:nvSpPr>
          <p:cNvPr id="2071" name="Textfeld 24"/>
          <p:cNvSpPr txBox="1">
            <a:spLocks noChangeArrowheads="1"/>
          </p:cNvSpPr>
          <p:nvPr/>
        </p:nvSpPr>
        <p:spPr bwMode="auto">
          <a:xfrm>
            <a:off x="2643190" y="4643440"/>
            <a:ext cx="1000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Bul</a:t>
            </a:r>
            <a:r>
              <a:rPr lang="de-DE" altLang="nl-NL" sz="1200" dirty="0">
                <a:latin typeface="Calibri" panose="020F0502020204030204" pitchFamily="34" charset="0"/>
              </a:rPr>
              <a:t> / </a:t>
            </a:r>
            <a:r>
              <a:rPr lang="de-DE" altLang="nl-NL" sz="1200" dirty="0" err="1">
                <a:latin typeface="Calibri" panose="020F0502020204030204" pitchFamily="34" charset="0"/>
              </a:rPr>
              <a:t>Marchesjwan</a:t>
            </a:r>
            <a:r>
              <a:rPr lang="de-DE" altLang="nl-NL" sz="1200" dirty="0">
                <a:latin typeface="Calibri" panose="020F0502020204030204" pitchFamily="34" charset="0"/>
              </a:rPr>
              <a:t>  </a:t>
            </a:r>
            <a:r>
              <a:rPr lang="de-DE" altLang="nl-NL" sz="1000" dirty="0" err="1">
                <a:latin typeface="Calibri" panose="020F0502020204030204" pitchFamily="34" charset="0"/>
              </a:rPr>
              <a:t>of</a:t>
            </a:r>
            <a:r>
              <a:rPr lang="de-DE" altLang="nl-NL" sz="1000" dirty="0">
                <a:latin typeface="Calibri" panose="020F0502020204030204" pitchFamily="34" charset="0"/>
              </a:rPr>
              <a:t> </a:t>
            </a:r>
            <a:r>
              <a:rPr lang="de-DE" altLang="nl-NL" sz="1000" dirty="0" err="1">
                <a:latin typeface="Calibri" panose="020F0502020204030204" pitchFamily="34" charset="0"/>
              </a:rPr>
              <a:t>Chesjwan</a:t>
            </a:r>
            <a:endParaRPr lang="de-DE" altLang="nl-NL" sz="1000" dirty="0">
              <a:latin typeface="Calibri" panose="020F0502020204030204" pitchFamily="34" charset="0"/>
            </a:endParaRPr>
          </a:p>
        </p:txBody>
      </p:sp>
      <p:sp>
        <p:nvSpPr>
          <p:cNvPr id="2072" name="Textfeld 25"/>
          <p:cNvSpPr txBox="1">
            <a:spLocks noChangeArrowheads="1"/>
          </p:cNvSpPr>
          <p:nvPr/>
        </p:nvSpPr>
        <p:spPr bwMode="auto">
          <a:xfrm>
            <a:off x="2357438" y="3929065"/>
            <a:ext cx="5000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Chisleu</a:t>
            </a:r>
            <a:r>
              <a:rPr lang="de-DE" altLang="nl-NL" sz="1200" dirty="0">
                <a:latin typeface="Calibri" panose="020F0502020204030204" pitchFamily="34" charset="0"/>
              </a:rPr>
              <a:t> </a:t>
            </a:r>
            <a:r>
              <a:rPr lang="de-DE" altLang="nl-NL" sz="1000" dirty="0" err="1">
                <a:latin typeface="Calibri" panose="020F0502020204030204" pitchFamily="34" charset="0"/>
              </a:rPr>
              <a:t>of</a:t>
            </a:r>
            <a:r>
              <a:rPr lang="de-DE" altLang="nl-NL" sz="1000" dirty="0">
                <a:latin typeface="Calibri" panose="020F0502020204030204" pitchFamily="34" charset="0"/>
              </a:rPr>
              <a:t> </a:t>
            </a:r>
            <a:r>
              <a:rPr lang="de-DE" altLang="nl-NL" sz="1000" dirty="0" err="1">
                <a:latin typeface="Calibri" panose="020F0502020204030204" pitchFamily="34" charset="0"/>
              </a:rPr>
              <a:t>Kislev</a:t>
            </a:r>
            <a:endParaRPr lang="de-DE" altLang="nl-NL" sz="1000" dirty="0">
              <a:latin typeface="Calibri" panose="020F0502020204030204" pitchFamily="34" charset="0"/>
            </a:endParaRPr>
          </a:p>
        </p:txBody>
      </p:sp>
      <p:sp>
        <p:nvSpPr>
          <p:cNvPr id="2073" name="Textfeld 26"/>
          <p:cNvSpPr txBox="1">
            <a:spLocks noChangeArrowheads="1"/>
          </p:cNvSpPr>
          <p:nvPr/>
        </p:nvSpPr>
        <p:spPr bwMode="auto">
          <a:xfrm>
            <a:off x="2357438" y="2928940"/>
            <a:ext cx="5000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Tebeth</a:t>
            </a:r>
            <a:r>
              <a:rPr lang="de-DE" altLang="nl-NL" sz="1200" dirty="0">
                <a:latin typeface="Calibri" panose="020F0502020204030204" pitchFamily="34" charset="0"/>
              </a:rPr>
              <a:t>  </a:t>
            </a:r>
            <a:r>
              <a:rPr lang="de-DE" altLang="nl-NL" sz="1000" dirty="0" err="1">
                <a:latin typeface="Calibri" panose="020F0502020204030204" pitchFamily="34" charset="0"/>
              </a:rPr>
              <a:t>of</a:t>
            </a:r>
            <a:r>
              <a:rPr lang="de-DE" altLang="nl-NL" sz="1000" dirty="0">
                <a:latin typeface="Calibri" panose="020F0502020204030204" pitchFamily="34" charset="0"/>
              </a:rPr>
              <a:t> </a:t>
            </a:r>
            <a:r>
              <a:rPr lang="de-DE" altLang="nl-NL" sz="1000" dirty="0" err="1">
                <a:latin typeface="Calibri" panose="020F0502020204030204" pitchFamily="34" charset="0"/>
              </a:rPr>
              <a:t>Tewet</a:t>
            </a:r>
            <a:endParaRPr lang="de-DE" altLang="nl-NL" sz="1000" dirty="0">
              <a:latin typeface="Calibri" panose="020F0502020204030204" pitchFamily="34" charset="0"/>
            </a:endParaRPr>
          </a:p>
        </p:txBody>
      </p:sp>
      <p:sp>
        <p:nvSpPr>
          <p:cNvPr id="2074" name="Textfeld 27"/>
          <p:cNvSpPr txBox="1">
            <a:spLocks noChangeArrowheads="1"/>
          </p:cNvSpPr>
          <p:nvPr/>
        </p:nvSpPr>
        <p:spPr bwMode="auto">
          <a:xfrm>
            <a:off x="2857502" y="2143125"/>
            <a:ext cx="5000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Sjebat</a:t>
            </a:r>
            <a:r>
              <a:rPr lang="de-DE" altLang="nl-NL" sz="1200" dirty="0">
                <a:latin typeface="Calibri" panose="020F0502020204030204" pitchFamily="34" charset="0"/>
              </a:rPr>
              <a:t> </a:t>
            </a:r>
            <a:r>
              <a:rPr lang="de-DE" altLang="nl-NL" sz="1000" dirty="0" err="1">
                <a:latin typeface="Calibri" panose="020F0502020204030204" pitchFamily="34" charset="0"/>
              </a:rPr>
              <a:t>of</a:t>
            </a:r>
            <a:r>
              <a:rPr lang="de-DE" altLang="nl-NL" sz="1000" dirty="0">
                <a:latin typeface="Calibri" panose="020F0502020204030204" pitchFamily="34" charset="0"/>
              </a:rPr>
              <a:t> </a:t>
            </a:r>
            <a:r>
              <a:rPr lang="de-DE" altLang="nl-NL" sz="1000" dirty="0" err="1">
                <a:latin typeface="Calibri" panose="020F0502020204030204" pitchFamily="34" charset="0"/>
              </a:rPr>
              <a:t>Sebat</a:t>
            </a:r>
            <a:endParaRPr lang="de-DE" altLang="nl-NL" sz="1000" dirty="0">
              <a:latin typeface="Calibri" panose="020F0502020204030204" pitchFamily="34" charset="0"/>
            </a:endParaRPr>
          </a:p>
        </p:txBody>
      </p:sp>
      <p:sp>
        <p:nvSpPr>
          <p:cNvPr id="2075" name="Textfeld 28"/>
          <p:cNvSpPr txBox="1">
            <a:spLocks noChangeArrowheads="1"/>
          </p:cNvSpPr>
          <p:nvPr/>
        </p:nvSpPr>
        <p:spPr bwMode="auto">
          <a:xfrm>
            <a:off x="3786188" y="1714500"/>
            <a:ext cx="5000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>
                <a:latin typeface="Calibri" panose="020F0502020204030204" pitchFamily="34" charset="0"/>
              </a:rPr>
              <a:t>Adar</a:t>
            </a:r>
          </a:p>
        </p:txBody>
      </p:sp>
      <p:sp>
        <p:nvSpPr>
          <p:cNvPr id="2076" name="Textfeld 29"/>
          <p:cNvSpPr txBox="1">
            <a:spLocks noChangeArrowheads="1"/>
          </p:cNvSpPr>
          <p:nvPr/>
        </p:nvSpPr>
        <p:spPr bwMode="auto">
          <a:xfrm>
            <a:off x="5000627" y="2000252"/>
            <a:ext cx="5000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800" dirty="0">
                <a:latin typeface="Calibri" panose="020F0502020204030204" pitchFamily="34" charset="0"/>
              </a:rPr>
              <a:t>Esther 3:7</a:t>
            </a:r>
          </a:p>
        </p:txBody>
      </p:sp>
      <p:sp>
        <p:nvSpPr>
          <p:cNvPr id="2077" name="Textfeld 30"/>
          <p:cNvSpPr txBox="1">
            <a:spLocks noChangeArrowheads="1"/>
          </p:cNvSpPr>
          <p:nvPr/>
        </p:nvSpPr>
        <p:spPr bwMode="auto">
          <a:xfrm>
            <a:off x="4000502" y="1928815"/>
            <a:ext cx="5000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800" dirty="0">
                <a:latin typeface="Calibri" panose="020F0502020204030204" pitchFamily="34" charset="0"/>
              </a:rPr>
              <a:t>Esther 3:7</a:t>
            </a:r>
          </a:p>
        </p:txBody>
      </p:sp>
      <p:sp>
        <p:nvSpPr>
          <p:cNvPr id="2078" name="Textfeld 31"/>
          <p:cNvSpPr txBox="1">
            <a:spLocks noChangeArrowheads="1"/>
          </p:cNvSpPr>
          <p:nvPr/>
        </p:nvSpPr>
        <p:spPr bwMode="auto">
          <a:xfrm>
            <a:off x="6357938" y="3286127"/>
            <a:ext cx="500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800" dirty="0">
                <a:latin typeface="Calibri" panose="020F0502020204030204" pitchFamily="34" charset="0"/>
              </a:rPr>
              <a:t>Esther 8:9</a:t>
            </a:r>
          </a:p>
        </p:txBody>
      </p:sp>
      <p:sp>
        <p:nvSpPr>
          <p:cNvPr id="2079" name="Textfeld 32"/>
          <p:cNvSpPr txBox="1">
            <a:spLocks noChangeArrowheads="1"/>
          </p:cNvSpPr>
          <p:nvPr/>
        </p:nvSpPr>
        <p:spPr bwMode="auto">
          <a:xfrm>
            <a:off x="5929313" y="2500315"/>
            <a:ext cx="500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800" dirty="0">
                <a:latin typeface="Calibri" panose="020F0502020204030204" pitchFamily="34" charset="0"/>
              </a:rPr>
              <a:t>1 Ko. 6:1</a:t>
            </a:r>
          </a:p>
        </p:txBody>
      </p:sp>
      <p:sp>
        <p:nvSpPr>
          <p:cNvPr id="2080" name="Textfeld 33"/>
          <p:cNvSpPr txBox="1">
            <a:spLocks noChangeArrowheads="1"/>
          </p:cNvSpPr>
          <p:nvPr/>
        </p:nvSpPr>
        <p:spPr bwMode="auto">
          <a:xfrm>
            <a:off x="5072063" y="5572127"/>
            <a:ext cx="500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800" dirty="0">
                <a:latin typeface="Calibri" panose="020F0502020204030204" pitchFamily="34" charset="0"/>
              </a:rPr>
              <a:t>Neh. 6:15</a:t>
            </a:r>
          </a:p>
        </p:txBody>
      </p:sp>
      <p:sp>
        <p:nvSpPr>
          <p:cNvPr id="2081" name="Textfeld 34"/>
          <p:cNvSpPr txBox="1">
            <a:spLocks noChangeArrowheads="1"/>
          </p:cNvSpPr>
          <p:nvPr/>
        </p:nvSpPr>
        <p:spPr bwMode="auto">
          <a:xfrm>
            <a:off x="3071813" y="5214940"/>
            <a:ext cx="500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800" dirty="0">
                <a:latin typeface="Calibri" panose="020F0502020204030204" pitchFamily="34" charset="0"/>
              </a:rPr>
              <a:t>1 Ko 6:38</a:t>
            </a:r>
          </a:p>
        </p:txBody>
      </p:sp>
      <p:sp>
        <p:nvSpPr>
          <p:cNvPr id="2082" name="Textfeld 35"/>
          <p:cNvSpPr txBox="1">
            <a:spLocks noChangeArrowheads="1"/>
          </p:cNvSpPr>
          <p:nvPr/>
        </p:nvSpPr>
        <p:spPr bwMode="auto">
          <a:xfrm>
            <a:off x="2571752" y="4357690"/>
            <a:ext cx="5000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800" dirty="0">
                <a:latin typeface="Calibri" panose="020F0502020204030204" pitchFamily="34" charset="0"/>
              </a:rPr>
              <a:t>Zach. 7:1</a:t>
            </a:r>
          </a:p>
        </p:txBody>
      </p:sp>
      <p:sp>
        <p:nvSpPr>
          <p:cNvPr id="2083" name="Textfeld 36"/>
          <p:cNvSpPr txBox="1">
            <a:spLocks noChangeArrowheads="1"/>
          </p:cNvSpPr>
          <p:nvPr/>
        </p:nvSpPr>
        <p:spPr bwMode="auto">
          <a:xfrm>
            <a:off x="2571752" y="3357565"/>
            <a:ext cx="5000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800" dirty="0">
                <a:latin typeface="Calibri" panose="020F0502020204030204" pitchFamily="34" charset="0"/>
              </a:rPr>
              <a:t>Esther 2:16</a:t>
            </a:r>
          </a:p>
        </p:txBody>
      </p:sp>
      <p:sp>
        <p:nvSpPr>
          <p:cNvPr id="2084" name="Textfeld 37"/>
          <p:cNvSpPr txBox="1">
            <a:spLocks noChangeArrowheads="1"/>
          </p:cNvSpPr>
          <p:nvPr/>
        </p:nvSpPr>
        <p:spPr bwMode="auto">
          <a:xfrm>
            <a:off x="3000377" y="2571752"/>
            <a:ext cx="5000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800" dirty="0">
                <a:latin typeface="Calibri" panose="020F0502020204030204" pitchFamily="34" charset="0"/>
              </a:rPr>
              <a:t>Zach. 1:7</a:t>
            </a:r>
          </a:p>
        </p:txBody>
      </p:sp>
      <p:sp>
        <p:nvSpPr>
          <p:cNvPr id="39" name="Textfeld 38"/>
          <p:cNvSpPr txBox="1"/>
          <p:nvPr/>
        </p:nvSpPr>
        <p:spPr>
          <a:xfrm>
            <a:off x="4572000" y="1214422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1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2143108" y="3214686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10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6429388" y="2571744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3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6643702" y="3643314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4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6286512" y="4714884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5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5429256" y="5500702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6</a:t>
            </a:r>
          </a:p>
        </p:txBody>
      </p:sp>
      <p:sp>
        <p:nvSpPr>
          <p:cNvPr id="45" name="Textfeld 44"/>
          <p:cNvSpPr txBox="1"/>
          <p:nvPr/>
        </p:nvSpPr>
        <p:spPr>
          <a:xfrm>
            <a:off x="4214810" y="5715016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7</a:t>
            </a:r>
          </a:p>
        </p:txBody>
      </p:sp>
      <p:sp>
        <p:nvSpPr>
          <p:cNvPr id="46" name="Textfeld 45"/>
          <p:cNvSpPr txBox="1"/>
          <p:nvPr/>
        </p:nvSpPr>
        <p:spPr>
          <a:xfrm>
            <a:off x="3071802" y="5286388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8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2285984" y="4357694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9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2500298" y="2214554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5490"/>
                    </a:srgbClr>
                  </a:solidFill>
                </a:ln>
                <a:noFill/>
                <a:latin typeface="+mn-lt"/>
                <a:cs typeface="+mn-cs"/>
              </a:rPr>
              <a:t>11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3428992" y="1428736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12</a:t>
            </a:r>
          </a:p>
        </p:txBody>
      </p:sp>
      <p:sp>
        <p:nvSpPr>
          <p:cNvPr id="50" name="Textfeld 49"/>
          <p:cNvSpPr txBox="1"/>
          <p:nvPr/>
        </p:nvSpPr>
        <p:spPr>
          <a:xfrm>
            <a:off x="5715008" y="1643050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2</a:t>
            </a:r>
          </a:p>
        </p:txBody>
      </p:sp>
      <p:sp>
        <p:nvSpPr>
          <p:cNvPr id="59" name="Textfeld 58"/>
          <p:cNvSpPr txBox="1"/>
          <p:nvPr/>
        </p:nvSpPr>
        <p:spPr>
          <a:xfrm>
            <a:off x="5143504" y="1071548"/>
            <a:ext cx="214314" cy="24622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1</a:t>
            </a:r>
          </a:p>
        </p:txBody>
      </p:sp>
      <p:sp>
        <p:nvSpPr>
          <p:cNvPr id="60" name="Textfeld 59"/>
          <p:cNvSpPr txBox="1"/>
          <p:nvPr/>
        </p:nvSpPr>
        <p:spPr>
          <a:xfrm>
            <a:off x="5357818" y="1142986"/>
            <a:ext cx="214314" cy="24622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2</a:t>
            </a:r>
          </a:p>
        </p:txBody>
      </p:sp>
      <p:sp>
        <p:nvSpPr>
          <p:cNvPr id="61" name="Textfeld 60"/>
          <p:cNvSpPr txBox="1"/>
          <p:nvPr/>
        </p:nvSpPr>
        <p:spPr>
          <a:xfrm>
            <a:off x="5572132" y="1224002"/>
            <a:ext cx="214314" cy="24622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3</a:t>
            </a:r>
          </a:p>
        </p:txBody>
      </p:sp>
      <p:sp>
        <p:nvSpPr>
          <p:cNvPr id="62" name="Textfeld 61"/>
          <p:cNvSpPr txBox="1"/>
          <p:nvPr/>
        </p:nvSpPr>
        <p:spPr>
          <a:xfrm>
            <a:off x="6804000" y="2500308"/>
            <a:ext cx="214314" cy="24622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4</a:t>
            </a:r>
          </a:p>
        </p:txBody>
      </p:sp>
      <p:sp>
        <p:nvSpPr>
          <p:cNvPr id="63" name="Textfeld 62"/>
          <p:cNvSpPr txBox="1"/>
          <p:nvPr/>
        </p:nvSpPr>
        <p:spPr>
          <a:xfrm>
            <a:off x="4357686" y="6143646"/>
            <a:ext cx="214314" cy="24622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5</a:t>
            </a:r>
          </a:p>
        </p:txBody>
      </p:sp>
      <p:sp>
        <p:nvSpPr>
          <p:cNvPr id="64" name="Textfeld 63"/>
          <p:cNvSpPr txBox="1"/>
          <p:nvPr/>
        </p:nvSpPr>
        <p:spPr>
          <a:xfrm>
            <a:off x="4000496" y="6120002"/>
            <a:ext cx="214314" cy="24622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6</a:t>
            </a:r>
          </a:p>
        </p:txBody>
      </p:sp>
      <p:sp>
        <p:nvSpPr>
          <p:cNvPr id="65" name="Textfeld 64"/>
          <p:cNvSpPr txBox="1"/>
          <p:nvPr/>
        </p:nvSpPr>
        <p:spPr>
          <a:xfrm>
            <a:off x="3786182" y="6072208"/>
            <a:ext cx="214314" cy="24622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7</a:t>
            </a:r>
          </a:p>
        </p:txBody>
      </p:sp>
      <p:sp>
        <p:nvSpPr>
          <p:cNvPr id="66" name="Textfeld 65"/>
          <p:cNvSpPr txBox="1"/>
          <p:nvPr/>
        </p:nvSpPr>
        <p:spPr>
          <a:xfrm>
            <a:off x="6000760" y="1000110"/>
            <a:ext cx="2071702" cy="276999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1. Het Pascha </a:t>
            </a:r>
            <a:r>
              <a:rPr lang="de-DE" sz="10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Vers 5</a:t>
            </a:r>
          </a:p>
        </p:txBody>
      </p:sp>
      <p:sp>
        <p:nvSpPr>
          <p:cNvPr id="68" name="Textfeld 67"/>
          <p:cNvSpPr txBox="1"/>
          <p:nvPr/>
        </p:nvSpPr>
        <p:spPr>
          <a:xfrm>
            <a:off x="6643702" y="1571612"/>
            <a:ext cx="2428892" cy="55399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2. Het </a:t>
            </a:r>
            <a:r>
              <a:rPr lang="de-DE" dirty="0" err="1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feest</a:t>
            </a:r>
            <a:r>
              <a:rPr lang="de-DE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van de </a:t>
            </a:r>
            <a:r>
              <a:rPr lang="de-DE" dirty="0" err="1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ongezuurde</a:t>
            </a:r>
            <a:r>
              <a:rPr lang="de-DE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de-DE" dirty="0" err="1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broden</a:t>
            </a:r>
            <a:r>
              <a:rPr lang="de-DE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de-DE" sz="10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Vers 6-8</a:t>
            </a:r>
          </a:p>
        </p:txBody>
      </p:sp>
      <p:sp>
        <p:nvSpPr>
          <p:cNvPr id="72" name="Textfeld 71"/>
          <p:cNvSpPr txBox="1"/>
          <p:nvPr/>
        </p:nvSpPr>
        <p:spPr>
          <a:xfrm>
            <a:off x="7215206" y="2428868"/>
            <a:ext cx="2143108" cy="55399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3. Het </a:t>
            </a:r>
            <a:r>
              <a:rPr lang="de-DE" dirty="0" err="1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feest</a:t>
            </a:r>
            <a:r>
              <a:rPr lang="de-DE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van de </a:t>
            </a:r>
            <a:r>
              <a:rPr lang="de-DE" dirty="0" err="1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eerstelingen</a:t>
            </a:r>
            <a:r>
              <a:rPr lang="de-DE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de-DE" sz="10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Vers 9-14  </a:t>
            </a:r>
          </a:p>
        </p:txBody>
      </p:sp>
      <p:sp>
        <p:nvSpPr>
          <p:cNvPr id="74" name="Textfeld 73"/>
          <p:cNvSpPr txBox="1"/>
          <p:nvPr/>
        </p:nvSpPr>
        <p:spPr>
          <a:xfrm>
            <a:off x="7429520" y="3214686"/>
            <a:ext cx="1500198" cy="55399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4. Het </a:t>
            </a:r>
            <a:r>
              <a:rPr lang="de-DE" dirty="0" err="1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Pinkster-feest</a:t>
            </a:r>
            <a:r>
              <a:rPr lang="de-DE" sz="10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       Vers  15-21 </a:t>
            </a:r>
          </a:p>
        </p:txBody>
      </p:sp>
      <p:sp>
        <p:nvSpPr>
          <p:cNvPr id="75" name="Textfeld 74"/>
          <p:cNvSpPr txBox="1"/>
          <p:nvPr/>
        </p:nvSpPr>
        <p:spPr>
          <a:xfrm>
            <a:off x="1000100" y="5572140"/>
            <a:ext cx="1785950" cy="707886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5. Het </a:t>
            </a:r>
            <a:r>
              <a:rPr lang="de-DE" dirty="0" err="1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feest</a:t>
            </a:r>
            <a:r>
              <a:rPr lang="de-DE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van het </a:t>
            </a:r>
            <a:r>
              <a:rPr lang="de-DE" dirty="0" err="1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geklank</a:t>
            </a:r>
            <a:endParaRPr lang="de-DE" dirty="0">
              <a:ln>
                <a:solidFill>
                  <a:schemeClr val="tx1">
                    <a:alpha val="66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       Vers 23-25</a:t>
            </a:r>
          </a:p>
        </p:txBody>
      </p:sp>
      <p:sp>
        <p:nvSpPr>
          <p:cNvPr id="76" name="Textfeld 75"/>
          <p:cNvSpPr txBox="1"/>
          <p:nvPr/>
        </p:nvSpPr>
        <p:spPr>
          <a:xfrm>
            <a:off x="500034" y="4857760"/>
            <a:ext cx="2000264" cy="707886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6. De </a:t>
            </a:r>
            <a:r>
              <a:rPr lang="de-DE" dirty="0" err="1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grote</a:t>
            </a:r>
            <a:r>
              <a:rPr lang="de-DE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de-DE" dirty="0" err="1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Verzoendag</a:t>
            </a:r>
            <a:endParaRPr lang="de-DE" dirty="0">
              <a:ln>
                <a:solidFill>
                  <a:schemeClr val="tx1">
                    <a:alpha val="66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        Vers 26-32</a:t>
            </a:r>
          </a:p>
        </p:txBody>
      </p:sp>
      <p:sp>
        <p:nvSpPr>
          <p:cNvPr id="77" name="Textfeld 76"/>
          <p:cNvSpPr txBox="1"/>
          <p:nvPr/>
        </p:nvSpPr>
        <p:spPr>
          <a:xfrm>
            <a:off x="214282" y="3929066"/>
            <a:ext cx="1857388" cy="55399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7. Het </a:t>
            </a:r>
            <a:r>
              <a:rPr lang="de-DE" dirty="0" err="1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Loofhutten-feest</a:t>
            </a:r>
            <a:r>
              <a:rPr lang="de-DE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de-DE" sz="10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Vers 33-36</a:t>
            </a:r>
          </a:p>
        </p:txBody>
      </p:sp>
      <p:sp>
        <p:nvSpPr>
          <p:cNvPr id="2111" name="Textfeld 78"/>
          <p:cNvSpPr txBox="1">
            <a:spLocks noChangeArrowheads="1"/>
          </p:cNvSpPr>
          <p:nvPr/>
        </p:nvSpPr>
        <p:spPr bwMode="auto">
          <a:xfrm>
            <a:off x="7032625" y="6643688"/>
            <a:ext cx="211137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nl-NL" sz="800" dirty="0">
                <a:latin typeface="Calibri" panose="020F0502020204030204" pitchFamily="34" charset="0"/>
              </a:rPr>
              <a:t>www.bibelwork.de / www.debijbelvoorjou.nl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3" name="Textfeld 68"/>
          <p:cNvSpPr txBox="1">
            <a:spLocks noChangeArrowheads="1"/>
          </p:cNvSpPr>
          <p:nvPr/>
        </p:nvSpPr>
        <p:spPr bwMode="auto">
          <a:xfrm>
            <a:off x="4547136" y="1643063"/>
            <a:ext cx="3625264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Als je</a:t>
            </a:r>
            <a:r>
              <a:rPr kumimoji="0" lang="nl-NL" altLang="nl-NL" sz="16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 meer over dit onderwerp wilt lezen bevelen we o.a. dit boekje van harte aan.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altLang="nl-NL" sz="1600" kern="0" baseline="0" dirty="0">
              <a:latin typeface="Calibri" panose="020F050202020403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6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Deze is te bestellen op: </a:t>
            </a:r>
            <a:r>
              <a:rPr kumimoji="0" lang="nl-NL" altLang="nl-NL" sz="16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  <a:hlinkClick r:id="rId4"/>
              </a:rPr>
              <a:t>www.uhwdw.nl</a:t>
            </a:r>
            <a:endParaRPr kumimoji="0" lang="de-DE" altLang="nl-NL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feld 4"/>
          <p:cNvSpPr txBox="1">
            <a:spLocks noChangeArrowheads="1"/>
          </p:cNvSpPr>
          <p:nvPr/>
        </p:nvSpPr>
        <p:spPr bwMode="auto">
          <a:xfrm>
            <a:off x="447801" y="133033"/>
            <a:ext cx="82484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nl-NL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Meer </a:t>
            </a:r>
            <a:r>
              <a:rPr kumimoji="0" lang="de-DE" altLang="nl-NL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weten</a:t>
            </a:r>
            <a:r>
              <a:rPr kumimoji="0" lang="de-DE" altLang="nl-NL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8" name="Textfeld 78"/>
          <p:cNvSpPr txBox="1">
            <a:spLocks noChangeArrowheads="1"/>
          </p:cNvSpPr>
          <p:nvPr/>
        </p:nvSpPr>
        <p:spPr bwMode="auto">
          <a:xfrm>
            <a:off x="7032625" y="6643688"/>
            <a:ext cx="211137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nl-NL" sz="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www.bibelwork.de / www.debijbelvoorjou.nl</a:t>
            </a:r>
          </a:p>
        </p:txBody>
      </p:sp>
      <p:pic>
        <p:nvPicPr>
          <p:cNvPr id="1026" name="Picture 2" descr="http://www.uithetwoordderwaarheid.nl/images/made/uploads/3357/15618_351_500_8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34440"/>
            <a:ext cx="33432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40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feld 65"/>
          <p:cNvSpPr txBox="1"/>
          <p:nvPr/>
        </p:nvSpPr>
        <p:spPr>
          <a:xfrm>
            <a:off x="6143636" y="1000110"/>
            <a:ext cx="1571636" cy="46166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1. Het Pascha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       </a:t>
            </a:r>
            <a:r>
              <a:rPr lang="de-DE" sz="9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Vers 5</a:t>
            </a:r>
          </a:p>
        </p:txBody>
      </p:sp>
      <p:pic>
        <p:nvPicPr>
          <p:cNvPr id="3130" name="Grafik 66" descr="Passah 2.e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2" y="928688"/>
            <a:ext cx="2011363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31" name="Textfeld 68"/>
          <p:cNvSpPr txBox="1">
            <a:spLocks noChangeArrowheads="1"/>
          </p:cNvSpPr>
          <p:nvPr/>
        </p:nvSpPr>
        <p:spPr bwMode="auto">
          <a:xfrm>
            <a:off x="6643690" y="1714502"/>
            <a:ext cx="2357437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dirty="0">
                <a:latin typeface="Calibri" panose="020F0502020204030204" pitchFamily="34" charset="0"/>
              </a:rPr>
              <a:t>In de eerste maand, op   </a:t>
            </a:r>
          </a:p>
          <a:p>
            <a:pPr eaLnBrk="1" hangingPunct="1"/>
            <a:r>
              <a:rPr lang="nl-NL" altLang="nl-NL" dirty="0">
                <a:latin typeface="Calibri" panose="020F0502020204030204" pitchFamily="34" charset="0"/>
              </a:rPr>
              <a:t>   de veertiende dag van   </a:t>
            </a:r>
          </a:p>
          <a:p>
            <a:pPr eaLnBrk="1" hangingPunct="1"/>
            <a:r>
              <a:rPr lang="nl-NL" altLang="nl-NL" dirty="0">
                <a:latin typeface="Calibri" panose="020F0502020204030204" pitchFamily="34" charset="0"/>
              </a:rPr>
              <a:t>       de maand, tegen het </a:t>
            </a:r>
          </a:p>
          <a:p>
            <a:pPr eaLnBrk="1" hangingPunct="1"/>
            <a:r>
              <a:rPr lang="nl-NL" altLang="nl-NL" dirty="0">
                <a:latin typeface="Calibri" panose="020F0502020204030204" pitchFamily="34" charset="0"/>
              </a:rPr>
              <a:t>        vallen van de avond, </a:t>
            </a:r>
          </a:p>
          <a:p>
            <a:pPr eaLnBrk="1" hangingPunct="1"/>
            <a:r>
              <a:rPr lang="nl-NL" altLang="nl-NL" dirty="0">
                <a:latin typeface="Calibri" panose="020F0502020204030204" pitchFamily="34" charset="0"/>
              </a:rPr>
              <a:t>           is het Pascha voor </a:t>
            </a:r>
          </a:p>
          <a:p>
            <a:pPr eaLnBrk="1" hangingPunct="1"/>
            <a:r>
              <a:rPr lang="nl-NL" altLang="nl-NL" dirty="0">
                <a:latin typeface="Calibri" panose="020F0502020204030204" pitchFamily="34" charset="0"/>
              </a:rPr>
              <a:t>            de HEERE.</a:t>
            </a:r>
            <a:endParaRPr lang="de-DE" altLang="nl-NL" dirty="0">
              <a:latin typeface="Calibri" panose="020F0502020204030204" pitchFamily="34" charset="0"/>
            </a:endParaRPr>
          </a:p>
        </p:txBody>
      </p:sp>
      <p:sp>
        <p:nvSpPr>
          <p:cNvPr id="68" name="Textfeld 4"/>
          <p:cNvSpPr txBox="1">
            <a:spLocks noChangeArrowheads="1"/>
          </p:cNvSpPr>
          <p:nvPr/>
        </p:nvSpPr>
        <p:spPr bwMode="auto">
          <a:xfrm>
            <a:off x="447801" y="133033"/>
            <a:ext cx="82484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2800" b="1" dirty="0">
                <a:latin typeface="Calibri" panose="020F0502020204030204" pitchFamily="34" charset="0"/>
              </a:rPr>
              <a:t>De </a:t>
            </a:r>
            <a:r>
              <a:rPr lang="de-DE" altLang="nl-NL" sz="2800" b="1" dirty="0" err="1">
                <a:latin typeface="Calibri" panose="020F0502020204030204" pitchFamily="34" charset="0"/>
              </a:rPr>
              <a:t>Joodse</a:t>
            </a:r>
            <a:r>
              <a:rPr lang="de-DE" altLang="nl-NL" sz="2800" b="1" dirty="0">
                <a:latin typeface="Calibri" panose="020F0502020204030204" pitchFamily="34" charset="0"/>
              </a:rPr>
              <a:t> </a:t>
            </a:r>
            <a:r>
              <a:rPr lang="de-DE" altLang="nl-NL" sz="2800" b="1" dirty="0" err="1">
                <a:latin typeface="Calibri" panose="020F0502020204030204" pitchFamily="34" charset="0"/>
              </a:rPr>
              <a:t>kalender</a:t>
            </a:r>
            <a:r>
              <a:rPr lang="de-DE" altLang="nl-NL" sz="2800" b="1" dirty="0">
                <a:latin typeface="Calibri" panose="020F0502020204030204" pitchFamily="34" charset="0"/>
              </a:rPr>
              <a:t> en de </a:t>
            </a:r>
            <a:r>
              <a:rPr lang="de-DE" altLang="nl-NL" sz="2800" b="1" dirty="0" err="1">
                <a:latin typeface="Calibri" panose="020F0502020204030204" pitchFamily="34" charset="0"/>
              </a:rPr>
              <a:t>zeven</a:t>
            </a:r>
            <a:r>
              <a:rPr lang="de-DE" altLang="nl-NL" sz="2800" b="1" dirty="0">
                <a:latin typeface="Calibri" panose="020F0502020204030204" pitchFamily="34" charset="0"/>
              </a:rPr>
              <a:t> </a:t>
            </a:r>
            <a:r>
              <a:rPr lang="de-DE" altLang="nl-NL" sz="2800" b="1" dirty="0" err="1">
                <a:latin typeface="Calibri" panose="020F0502020204030204" pitchFamily="34" charset="0"/>
              </a:rPr>
              <a:t>feesten</a:t>
            </a:r>
            <a:r>
              <a:rPr lang="de-DE" altLang="nl-NL" sz="2800" b="1" dirty="0">
                <a:latin typeface="Calibri" panose="020F0502020204030204" pitchFamily="34" charset="0"/>
              </a:rPr>
              <a:t> van de HEERE</a:t>
            </a:r>
          </a:p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naar</a:t>
            </a:r>
            <a:r>
              <a:rPr lang="de-DE" altLang="nl-NL" sz="1200" dirty="0">
                <a:latin typeface="Calibri" panose="020F0502020204030204" pitchFamily="34" charset="0"/>
              </a:rPr>
              <a:t> Leviticus 23</a:t>
            </a:r>
          </a:p>
        </p:txBody>
      </p:sp>
      <p:sp>
        <p:nvSpPr>
          <p:cNvPr id="69" name="Textfeld 78"/>
          <p:cNvSpPr txBox="1">
            <a:spLocks noChangeArrowheads="1"/>
          </p:cNvSpPr>
          <p:nvPr/>
        </p:nvSpPr>
        <p:spPr bwMode="auto">
          <a:xfrm>
            <a:off x="7032625" y="6643688"/>
            <a:ext cx="211137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nl-NL" sz="800" dirty="0">
                <a:latin typeface="Calibri" panose="020F0502020204030204" pitchFamily="34" charset="0"/>
              </a:rPr>
              <a:t>www.bibelwork.de / www.debijbelvoorjou.nl</a:t>
            </a:r>
          </a:p>
        </p:txBody>
      </p:sp>
      <p:pic>
        <p:nvPicPr>
          <p:cNvPr id="70" name="Grafik 3" descr="Kalender 2.em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5" y="1223965"/>
            <a:ext cx="4921250" cy="489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Textfeld 5"/>
          <p:cNvSpPr txBox="1">
            <a:spLocks noChangeArrowheads="1"/>
          </p:cNvSpPr>
          <p:nvPr/>
        </p:nvSpPr>
        <p:spPr bwMode="auto">
          <a:xfrm>
            <a:off x="4286252" y="2286000"/>
            <a:ext cx="5000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Maart</a:t>
            </a:r>
            <a:endParaRPr lang="de-DE" altLang="nl-NL" sz="1200" dirty="0">
              <a:latin typeface="Calibri" panose="020F0502020204030204" pitchFamily="34" charset="0"/>
            </a:endParaRPr>
          </a:p>
        </p:txBody>
      </p:sp>
      <p:sp>
        <p:nvSpPr>
          <p:cNvPr id="72" name="Textfeld 6"/>
          <p:cNvSpPr txBox="1">
            <a:spLocks noChangeArrowheads="1"/>
          </p:cNvSpPr>
          <p:nvPr/>
        </p:nvSpPr>
        <p:spPr bwMode="auto">
          <a:xfrm rot="1793312">
            <a:off x="4940302" y="2478088"/>
            <a:ext cx="5318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>
                <a:latin typeface="Calibri" panose="020F0502020204030204" pitchFamily="34" charset="0"/>
              </a:rPr>
              <a:t>April</a:t>
            </a:r>
          </a:p>
        </p:txBody>
      </p:sp>
      <p:sp>
        <p:nvSpPr>
          <p:cNvPr id="73" name="Textfeld 7"/>
          <p:cNvSpPr txBox="1">
            <a:spLocks noChangeArrowheads="1"/>
          </p:cNvSpPr>
          <p:nvPr/>
        </p:nvSpPr>
        <p:spPr bwMode="auto">
          <a:xfrm rot="3593684">
            <a:off x="5407820" y="2945607"/>
            <a:ext cx="5445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>
                <a:latin typeface="Calibri" panose="020F0502020204030204" pitchFamily="34" charset="0"/>
              </a:rPr>
              <a:t>Mei</a:t>
            </a:r>
          </a:p>
        </p:txBody>
      </p:sp>
      <p:sp>
        <p:nvSpPr>
          <p:cNvPr id="74" name="Textfeld 8"/>
          <p:cNvSpPr txBox="1">
            <a:spLocks noChangeArrowheads="1"/>
          </p:cNvSpPr>
          <p:nvPr/>
        </p:nvSpPr>
        <p:spPr bwMode="auto">
          <a:xfrm rot="5400000">
            <a:off x="5593558" y="3586957"/>
            <a:ext cx="5000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>
                <a:latin typeface="Calibri" panose="020F0502020204030204" pitchFamily="34" charset="0"/>
              </a:rPr>
              <a:t>Juni</a:t>
            </a:r>
          </a:p>
        </p:txBody>
      </p:sp>
      <p:sp>
        <p:nvSpPr>
          <p:cNvPr id="75" name="Textfeld 9"/>
          <p:cNvSpPr txBox="1">
            <a:spLocks noChangeArrowheads="1"/>
          </p:cNvSpPr>
          <p:nvPr/>
        </p:nvSpPr>
        <p:spPr bwMode="auto">
          <a:xfrm rot="17965880">
            <a:off x="5428457" y="4171158"/>
            <a:ext cx="533400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>
                <a:latin typeface="Calibri" panose="020F0502020204030204" pitchFamily="34" charset="0"/>
              </a:rPr>
              <a:t>Juli</a:t>
            </a:r>
          </a:p>
        </p:txBody>
      </p:sp>
      <p:sp>
        <p:nvSpPr>
          <p:cNvPr id="76" name="Textfeld 10"/>
          <p:cNvSpPr txBox="1">
            <a:spLocks noChangeArrowheads="1"/>
          </p:cNvSpPr>
          <p:nvPr/>
        </p:nvSpPr>
        <p:spPr bwMode="auto">
          <a:xfrm rot="19775691">
            <a:off x="4933952" y="4654550"/>
            <a:ext cx="620713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>
                <a:latin typeface="Calibri" panose="020F0502020204030204" pitchFamily="34" charset="0"/>
              </a:rPr>
              <a:t>Augustus</a:t>
            </a:r>
          </a:p>
        </p:txBody>
      </p:sp>
      <p:sp>
        <p:nvSpPr>
          <p:cNvPr id="77" name="Textfeld 11"/>
          <p:cNvSpPr txBox="1">
            <a:spLocks noChangeArrowheads="1"/>
          </p:cNvSpPr>
          <p:nvPr/>
        </p:nvSpPr>
        <p:spPr bwMode="auto">
          <a:xfrm>
            <a:off x="4214815" y="4857750"/>
            <a:ext cx="7143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>
                <a:latin typeface="Calibri" panose="020F0502020204030204" pitchFamily="34" charset="0"/>
              </a:rPr>
              <a:t>Sept.</a:t>
            </a:r>
          </a:p>
        </p:txBody>
      </p:sp>
      <p:sp>
        <p:nvSpPr>
          <p:cNvPr id="78" name="Textfeld 12"/>
          <p:cNvSpPr txBox="1">
            <a:spLocks noChangeArrowheads="1"/>
          </p:cNvSpPr>
          <p:nvPr/>
        </p:nvSpPr>
        <p:spPr bwMode="auto">
          <a:xfrm rot="1831242">
            <a:off x="3656013" y="4686300"/>
            <a:ext cx="5000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>
                <a:latin typeface="Calibri" panose="020F0502020204030204" pitchFamily="34" charset="0"/>
              </a:rPr>
              <a:t>Okt.</a:t>
            </a:r>
          </a:p>
        </p:txBody>
      </p:sp>
      <p:sp>
        <p:nvSpPr>
          <p:cNvPr id="79" name="Textfeld 13"/>
          <p:cNvSpPr txBox="1">
            <a:spLocks noChangeArrowheads="1"/>
          </p:cNvSpPr>
          <p:nvPr/>
        </p:nvSpPr>
        <p:spPr bwMode="auto">
          <a:xfrm rot="3485490">
            <a:off x="3163888" y="4206875"/>
            <a:ext cx="5461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>
                <a:latin typeface="Calibri" panose="020F0502020204030204" pitchFamily="34" charset="0"/>
              </a:rPr>
              <a:t>Nov.</a:t>
            </a:r>
          </a:p>
        </p:txBody>
      </p:sp>
      <p:sp>
        <p:nvSpPr>
          <p:cNvPr id="80" name="Textfeld 14"/>
          <p:cNvSpPr txBox="1">
            <a:spLocks noChangeArrowheads="1"/>
          </p:cNvSpPr>
          <p:nvPr/>
        </p:nvSpPr>
        <p:spPr bwMode="auto">
          <a:xfrm rot="16200000">
            <a:off x="3000377" y="3586699"/>
            <a:ext cx="50006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Dec</a:t>
            </a:r>
            <a:r>
              <a:rPr lang="de-DE" altLang="nl-NL" sz="1200" dirty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81" name="Textfeld 15"/>
          <p:cNvSpPr txBox="1">
            <a:spLocks noChangeArrowheads="1"/>
          </p:cNvSpPr>
          <p:nvPr/>
        </p:nvSpPr>
        <p:spPr bwMode="auto">
          <a:xfrm rot="17925321">
            <a:off x="3182939" y="2951163"/>
            <a:ext cx="500063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Januari</a:t>
            </a:r>
            <a:endParaRPr lang="de-DE" altLang="nl-NL" sz="1200" dirty="0">
              <a:latin typeface="Calibri" panose="020F0502020204030204" pitchFamily="34" charset="0"/>
            </a:endParaRPr>
          </a:p>
        </p:txBody>
      </p:sp>
      <p:sp>
        <p:nvSpPr>
          <p:cNvPr id="82" name="Textfeld 16"/>
          <p:cNvSpPr txBox="1">
            <a:spLocks noChangeArrowheads="1"/>
          </p:cNvSpPr>
          <p:nvPr/>
        </p:nvSpPr>
        <p:spPr bwMode="auto">
          <a:xfrm rot="19796330">
            <a:off x="3640140" y="2474913"/>
            <a:ext cx="5175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Februari</a:t>
            </a:r>
            <a:endParaRPr lang="de-DE" altLang="nl-NL" sz="1200" dirty="0">
              <a:latin typeface="Calibri" panose="020F0502020204030204" pitchFamily="34" charset="0"/>
            </a:endParaRPr>
          </a:p>
        </p:txBody>
      </p:sp>
      <p:sp>
        <p:nvSpPr>
          <p:cNvPr id="83" name="Textfeld 17"/>
          <p:cNvSpPr txBox="1">
            <a:spLocks noChangeArrowheads="1"/>
          </p:cNvSpPr>
          <p:nvPr/>
        </p:nvSpPr>
        <p:spPr bwMode="auto">
          <a:xfrm>
            <a:off x="4786313" y="1643065"/>
            <a:ext cx="5000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>
                <a:latin typeface="Calibri" panose="020F0502020204030204" pitchFamily="34" charset="0"/>
              </a:rPr>
              <a:t>Nisan  </a:t>
            </a:r>
            <a:r>
              <a:rPr lang="de-DE" altLang="nl-NL" sz="1000" dirty="0" err="1">
                <a:latin typeface="Calibri" panose="020F0502020204030204" pitchFamily="34" charset="0"/>
              </a:rPr>
              <a:t>of</a:t>
            </a:r>
            <a:r>
              <a:rPr lang="de-DE" altLang="nl-NL" sz="1000" dirty="0">
                <a:latin typeface="Calibri" panose="020F0502020204030204" pitchFamily="34" charset="0"/>
              </a:rPr>
              <a:t> </a:t>
            </a:r>
            <a:r>
              <a:rPr lang="de-DE" altLang="nl-NL" sz="1000" dirty="0" err="1">
                <a:latin typeface="Calibri" panose="020F0502020204030204" pitchFamily="34" charset="0"/>
              </a:rPr>
              <a:t>Abib</a:t>
            </a:r>
            <a:endParaRPr lang="de-DE" altLang="nl-NL" sz="1000" dirty="0">
              <a:latin typeface="Calibri" panose="020F0502020204030204" pitchFamily="34" charset="0"/>
            </a:endParaRPr>
          </a:p>
        </p:txBody>
      </p:sp>
      <p:sp>
        <p:nvSpPr>
          <p:cNvPr id="84" name="Textfeld 18"/>
          <p:cNvSpPr txBox="1">
            <a:spLocks noChangeArrowheads="1"/>
          </p:cNvSpPr>
          <p:nvPr/>
        </p:nvSpPr>
        <p:spPr bwMode="auto">
          <a:xfrm>
            <a:off x="5715002" y="2143125"/>
            <a:ext cx="5000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Ijar</a:t>
            </a:r>
            <a:r>
              <a:rPr lang="de-DE" altLang="nl-NL" sz="1200" dirty="0">
                <a:latin typeface="Calibri" panose="020F0502020204030204" pitchFamily="34" charset="0"/>
              </a:rPr>
              <a:t>       </a:t>
            </a:r>
            <a:r>
              <a:rPr lang="de-DE" altLang="nl-NL" sz="1000" dirty="0" err="1">
                <a:latin typeface="Calibri" panose="020F0502020204030204" pitchFamily="34" charset="0"/>
              </a:rPr>
              <a:t>of</a:t>
            </a:r>
            <a:r>
              <a:rPr lang="de-DE" altLang="nl-NL" sz="1000" dirty="0">
                <a:latin typeface="Calibri" panose="020F0502020204030204" pitchFamily="34" charset="0"/>
              </a:rPr>
              <a:t> Ziv</a:t>
            </a:r>
          </a:p>
        </p:txBody>
      </p:sp>
      <p:sp>
        <p:nvSpPr>
          <p:cNvPr id="85" name="Textfeld 19"/>
          <p:cNvSpPr txBox="1">
            <a:spLocks noChangeArrowheads="1"/>
          </p:cNvSpPr>
          <p:nvPr/>
        </p:nvSpPr>
        <p:spPr bwMode="auto">
          <a:xfrm>
            <a:off x="6143625" y="3071813"/>
            <a:ext cx="5715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Sivan</a:t>
            </a:r>
            <a:endParaRPr lang="de-DE" altLang="nl-NL" sz="1200" dirty="0">
              <a:latin typeface="Calibri" panose="020F0502020204030204" pitchFamily="34" charset="0"/>
            </a:endParaRPr>
          </a:p>
        </p:txBody>
      </p:sp>
      <p:sp>
        <p:nvSpPr>
          <p:cNvPr id="86" name="Textfeld 20"/>
          <p:cNvSpPr txBox="1">
            <a:spLocks noChangeArrowheads="1"/>
          </p:cNvSpPr>
          <p:nvPr/>
        </p:nvSpPr>
        <p:spPr bwMode="auto">
          <a:xfrm>
            <a:off x="6072190" y="4000500"/>
            <a:ext cx="6429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Tammuz</a:t>
            </a:r>
            <a:endParaRPr lang="de-DE" altLang="nl-NL" sz="1200" dirty="0">
              <a:latin typeface="Calibri" panose="020F0502020204030204" pitchFamily="34" charset="0"/>
            </a:endParaRPr>
          </a:p>
        </p:txBody>
      </p:sp>
      <p:sp>
        <p:nvSpPr>
          <p:cNvPr id="87" name="Textfeld 21"/>
          <p:cNvSpPr txBox="1">
            <a:spLocks noChangeArrowheads="1"/>
          </p:cNvSpPr>
          <p:nvPr/>
        </p:nvSpPr>
        <p:spPr bwMode="auto">
          <a:xfrm>
            <a:off x="5715002" y="4857750"/>
            <a:ext cx="5000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Aw</a:t>
            </a:r>
            <a:r>
              <a:rPr lang="de-DE" altLang="nl-NL" sz="1200" dirty="0">
                <a:latin typeface="Calibri" panose="020F0502020204030204" pitchFamily="34" charset="0"/>
              </a:rPr>
              <a:t>      </a:t>
            </a:r>
            <a:r>
              <a:rPr lang="de-DE" altLang="nl-NL" sz="1000" dirty="0" err="1">
                <a:latin typeface="Calibri" panose="020F0502020204030204" pitchFamily="34" charset="0"/>
              </a:rPr>
              <a:t>of</a:t>
            </a:r>
            <a:r>
              <a:rPr lang="de-DE" altLang="nl-NL" sz="1000" dirty="0">
                <a:latin typeface="Calibri" panose="020F0502020204030204" pitchFamily="34" charset="0"/>
              </a:rPr>
              <a:t> Ab</a:t>
            </a:r>
          </a:p>
        </p:txBody>
      </p:sp>
      <p:sp>
        <p:nvSpPr>
          <p:cNvPr id="88" name="Textfeld 22"/>
          <p:cNvSpPr txBox="1">
            <a:spLocks noChangeArrowheads="1"/>
          </p:cNvSpPr>
          <p:nvPr/>
        </p:nvSpPr>
        <p:spPr bwMode="auto">
          <a:xfrm>
            <a:off x="4857752" y="5357813"/>
            <a:ext cx="5000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>
                <a:latin typeface="Calibri" panose="020F0502020204030204" pitchFamily="34" charset="0"/>
              </a:rPr>
              <a:t>Elul</a:t>
            </a:r>
          </a:p>
        </p:txBody>
      </p:sp>
      <p:sp>
        <p:nvSpPr>
          <p:cNvPr id="89" name="Textfeld 23"/>
          <p:cNvSpPr txBox="1">
            <a:spLocks noChangeArrowheads="1"/>
          </p:cNvSpPr>
          <p:nvPr/>
        </p:nvSpPr>
        <p:spPr bwMode="auto">
          <a:xfrm>
            <a:off x="3786188" y="5357813"/>
            <a:ext cx="5000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Tisjri</a:t>
            </a:r>
            <a:endParaRPr lang="de-DE" altLang="nl-NL" sz="1200" dirty="0">
              <a:latin typeface="Calibri" panose="020F0502020204030204" pitchFamily="34" charset="0"/>
            </a:endParaRPr>
          </a:p>
        </p:txBody>
      </p:sp>
      <p:sp>
        <p:nvSpPr>
          <p:cNvPr id="90" name="Textfeld 24"/>
          <p:cNvSpPr txBox="1">
            <a:spLocks noChangeArrowheads="1"/>
          </p:cNvSpPr>
          <p:nvPr/>
        </p:nvSpPr>
        <p:spPr bwMode="auto">
          <a:xfrm>
            <a:off x="2643190" y="4643440"/>
            <a:ext cx="1000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Bul</a:t>
            </a:r>
            <a:r>
              <a:rPr lang="de-DE" altLang="nl-NL" sz="1200" dirty="0">
                <a:latin typeface="Calibri" panose="020F0502020204030204" pitchFamily="34" charset="0"/>
              </a:rPr>
              <a:t> / </a:t>
            </a:r>
            <a:r>
              <a:rPr lang="de-DE" altLang="nl-NL" sz="1200" dirty="0" err="1">
                <a:latin typeface="Calibri" panose="020F0502020204030204" pitchFamily="34" charset="0"/>
              </a:rPr>
              <a:t>Marchesjwan</a:t>
            </a:r>
            <a:r>
              <a:rPr lang="de-DE" altLang="nl-NL" sz="1200" dirty="0">
                <a:latin typeface="Calibri" panose="020F0502020204030204" pitchFamily="34" charset="0"/>
              </a:rPr>
              <a:t>  </a:t>
            </a:r>
            <a:r>
              <a:rPr lang="de-DE" altLang="nl-NL" sz="1000" dirty="0" err="1">
                <a:latin typeface="Calibri" panose="020F0502020204030204" pitchFamily="34" charset="0"/>
              </a:rPr>
              <a:t>of</a:t>
            </a:r>
            <a:r>
              <a:rPr lang="de-DE" altLang="nl-NL" sz="1000" dirty="0">
                <a:latin typeface="Calibri" panose="020F0502020204030204" pitchFamily="34" charset="0"/>
              </a:rPr>
              <a:t> </a:t>
            </a:r>
            <a:r>
              <a:rPr lang="de-DE" altLang="nl-NL" sz="1000" dirty="0" err="1">
                <a:latin typeface="Calibri" panose="020F0502020204030204" pitchFamily="34" charset="0"/>
              </a:rPr>
              <a:t>Chesjwan</a:t>
            </a:r>
            <a:endParaRPr lang="de-DE" altLang="nl-NL" sz="1000" dirty="0">
              <a:latin typeface="Calibri" panose="020F0502020204030204" pitchFamily="34" charset="0"/>
            </a:endParaRPr>
          </a:p>
        </p:txBody>
      </p:sp>
      <p:sp>
        <p:nvSpPr>
          <p:cNvPr id="91" name="Textfeld 25"/>
          <p:cNvSpPr txBox="1">
            <a:spLocks noChangeArrowheads="1"/>
          </p:cNvSpPr>
          <p:nvPr/>
        </p:nvSpPr>
        <p:spPr bwMode="auto">
          <a:xfrm>
            <a:off x="2357438" y="3929065"/>
            <a:ext cx="5000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Chisleu</a:t>
            </a:r>
            <a:r>
              <a:rPr lang="de-DE" altLang="nl-NL" sz="1200" dirty="0">
                <a:latin typeface="Calibri" panose="020F0502020204030204" pitchFamily="34" charset="0"/>
              </a:rPr>
              <a:t> </a:t>
            </a:r>
            <a:r>
              <a:rPr lang="de-DE" altLang="nl-NL" sz="1000" dirty="0" err="1">
                <a:latin typeface="Calibri" panose="020F0502020204030204" pitchFamily="34" charset="0"/>
              </a:rPr>
              <a:t>of</a:t>
            </a:r>
            <a:r>
              <a:rPr lang="de-DE" altLang="nl-NL" sz="1000" dirty="0">
                <a:latin typeface="Calibri" panose="020F0502020204030204" pitchFamily="34" charset="0"/>
              </a:rPr>
              <a:t> </a:t>
            </a:r>
            <a:r>
              <a:rPr lang="de-DE" altLang="nl-NL" sz="1000" dirty="0" err="1">
                <a:latin typeface="Calibri" panose="020F0502020204030204" pitchFamily="34" charset="0"/>
              </a:rPr>
              <a:t>Kislev</a:t>
            </a:r>
            <a:endParaRPr lang="de-DE" altLang="nl-NL" sz="1000" dirty="0">
              <a:latin typeface="Calibri" panose="020F0502020204030204" pitchFamily="34" charset="0"/>
            </a:endParaRPr>
          </a:p>
        </p:txBody>
      </p:sp>
      <p:sp>
        <p:nvSpPr>
          <p:cNvPr id="92" name="Textfeld 26"/>
          <p:cNvSpPr txBox="1">
            <a:spLocks noChangeArrowheads="1"/>
          </p:cNvSpPr>
          <p:nvPr/>
        </p:nvSpPr>
        <p:spPr bwMode="auto">
          <a:xfrm>
            <a:off x="2357438" y="2928940"/>
            <a:ext cx="5000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Tebeth</a:t>
            </a:r>
            <a:r>
              <a:rPr lang="de-DE" altLang="nl-NL" sz="1200" dirty="0">
                <a:latin typeface="Calibri" panose="020F0502020204030204" pitchFamily="34" charset="0"/>
              </a:rPr>
              <a:t>  </a:t>
            </a:r>
            <a:r>
              <a:rPr lang="de-DE" altLang="nl-NL" sz="1000" dirty="0" err="1">
                <a:latin typeface="Calibri" panose="020F0502020204030204" pitchFamily="34" charset="0"/>
              </a:rPr>
              <a:t>of</a:t>
            </a:r>
            <a:r>
              <a:rPr lang="de-DE" altLang="nl-NL" sz="1000" dirty="0">
                <a:latin typeface="Calibri" panose="020F0502020204030204" pitchFamily="34" charset="0"/>
              </a:rPr>
              <a:t> </a:t>
            </a:r>
            <a:r>
              <a:rPr lang="de-DE" altLang="nl-NL" sz="1000" dirty="0" err="1">
                <a:latin typeface="Calibri" panose="020F0502020204030204" pitchFamily="34" charset="0"/>
              </a:rPr>
              <a:t>Tewet</a:t>
            </a:r>
            <a:endParaRPr lang="de-DE" altLang="nl-NL" sz="1000" dirty="0">
              <a:latin typeface="Calibri" panose="020F0502020204030204" pitchFamily="34" charset="0"/>
            </a:endParaRPr>
          </a:p>
        </p:txBody>
      </p:sp>
      <p:sp>
        <p:nvSpPr>
          <p:cNvPr id="93" name="Textfeld 27"/>
          <p:cNvSpPr txBox="1">
            <a:spLocks noChangeArrowheads="1"/>
          </p:cNvSpPr>
          <p:nvPr/>
        </p:nvSpPr>
        <p:spPr bwMode="auto">
          <a:xfrm>
            <a:off x="2857502" y="2143125"/>
            <a:ext cx="5000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Sjebat</a:t>
            </a:r>
            <a:r>
              <a:rPr lang="de-DE" altLang="nl-NL" sz="1200" dirty="0">
                <a:latin typeface="Calibri" panose="020F0502020204030204" pitchFamily="34" charset="0"/>
              </a:rPr>
              <a:t> </a:t>
            </a:r>
            <a:r>
              <a:rPr lang="de-DE" altLang="nl-NL" sz="1000" dirty="0" err="1">
                <a:latin typeface="Calibri" panose="020F0502020204030204" pitchFamily="34" charset="0"/>
              </a:rPr>
              <a:t>of</a:t>
            </a:r>
            <a:r>
              <a:rPr lang="de-DE" altLang="nl-NL" sz="1000" dirty="0">
                <a:latin typeface="Calibri" panose="020F0502020204030204" pitchFamily="34" charset="0"/>
              </a:rPr>
              <a:t> </a:t>
            </a:r>
            <a:r>
              <a:rPr lang="de-DE" altLang="nl-NL" sz="1000" dirty="0" err="1">
                <a:latin typeface="Calibri" panose="020F0502020204030204" pitchFamily="34" charset="0"/>
              </a:rPr>
              <a:t>Sebat</a:t>
            </a:r>
            <a:endParaRPr lang="de-DE" altLang="nl-NL" sz="1000" dirty="0">
              <a:latin typeface="Calibri" panose="020F0502020204030204" pitchFamily="34" charset="0"/>
            </a:endParaRPr>
          </a:p>
        </p:txBody>
      </p:sp>
      <p:sp>
        <p:nvSpPr>
          <p:cNvPr id="94" name="Textfeld 28"/>
          <p:cNvSpPr txBox="1">
            <a:spLocks noChangeArrowheads="1"/>
          </p:cNvSpPr>
          <p:nvPr/>
        </p:nvSpPr>
        <p:spPr bwMode="auto">
          <a:xfrm>
            <a:off x="3786188" y="1714500"/>
            <a:ext cx="5000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>
                <a:latin typeface="Calibri" panose="020F0502020204030204" pitchFamily="34" charset="0"/>
              </a:rPr>
              <a:t>Adar</a:t>
            </a:r>
          </a:p>
        </p:txBody>
      </p:sp>
      <p:sp>
        <p:nvSpPr>
          <p:cNvPr id="95" name="Textfeld 29"/>
          <p:cNvSpPr txBox="1">
            <a:spLocks noChangeArrowheads="1"/>
          </p:cNvSpPr>
          <p:nvPr/>
        </p:nvSpPr>
        <p:spPr bwMode="auto">
          <a:xfrm>
            <a:off x="5000627" y="2000252"/>
            <a:ext cx="5000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800" dirty="0">
                <a:latin typeface="Calibri" panose="020F0502020204030204" pitchFamily="34" charset="0"/>
              </a:rPr>
              <a:t>Esther 3:7</a:t>
            </a:r>
          </a:p>
        </p:txBody>
      </p:sp>
      <p:sp>
        <p:nvSpPr>
          <p:cNvPr id="96" name="Textfeld 30"/>
          <p:cNvSpPr txBox="1">
            <a:spLocks noChangeArrowheads="1"/>
          </p:cNvSpPr>
          <p:nvPr/>
        </p:nvSpPr>
        <p:spPr bwMode="auto">
          <a:xfrm>
            <a:off x="4000502" y="1928815"/>
            <a:ext cx="5000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800" dirty="0">
                <a:latin typeface="Calibri" panose="020F0502020204030204" pitchFamily="34" charset="0"/>
              </a:rPr>
              <a:t>Esther 3:7</a:t>
            </a:r>
          </a:p>
        </p:txBody>
      </p:sp>
      <p:sp>
        <p:nvSpPr>
          <p:cNvPr id="97" name="Textfeld 31"/>
          <p:cNvSpPr txBox="1">
            <a:spLocks noChangeArrowheads="1"/>
          </p:cNvSpPr>
          <p:nvPr/>
        </p:nvSpPr>
        <p:spPr bwMode="auto">
          <a:xfrm>
            <a:off x="6357938" y="3286127"/>
            <a:ext cx="500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800" dirty="0">
                <a:latin typeface="Calibri" panose="020F0502020204030204" pitchFamily="34" charset="0"/>
              </a:rPr>
              <a:t>Esther 8:9</a:t>
            </a:r>
          </a:p>
        </p:txBody>
      </p:sp>
      <p:sp>
        <p:nvSpPr>
          <p:cNvPr id="98" name="Textfeld 32"/>
          <p:cNvSpPr txBox="1">
            <a:spLocks noChangeArrowheads="1"/>
          </p:cNvSpPr>
          <p:nvPr/>
        </p:nvSpPr>
        <p:spPr bwMode="auto">
          <a:xfrm>
            <a:off x="5929313" y="2500315"/>
            <a:ext cx="500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800" dirty="0">
                <a:latin typeface="Calibri" panose="020F0502020204030204" pitchFamily="34" charset="0"/>
              </a:rPr>
              <a:t>1 Ko. 6:1</a:t>
            </a:r>
          </a:p>
        </p:txBody>
      </p:sp>
      <p:sp>
        <p:nvSpPr>
          <p:cNvPr id="99" name="Textfeld 33"/>
          <p:cNvSpPr txBox="1">
            <a:spLocks noChangeArrowheads="1"/>
          </p:cNvSpPr>
          <p:nvPr/>
        </p:nvSpPr>
        <p:spPr bwMode="auto">
          <a:xfrm>
            <a:off x="5072063" y="5572127"/>
            <a:ext cx="500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800" dirty="0">
                <a:latin typeface="Calibri" panose="020F0502020204030204" pitchFamily="34" charset="0"/>
              </a:rPr>
              <a:t>Neh. 6:15</a:t>
            </a:r>
          </a:p>
        </p:txBody>
      </p:sp>
      <p:sp>
        <p:nvSpPr>
          <p:cNvPr id="100" name="Textfeld 34"/>
          <p:cNvSpPr txBox="1">
            <a:spLocks noChangeArrowheads="1"/>
          </p:cNvSpPr>
          <p:nvPr/>
        </p:nvSpPr>
        <p:spPr bwMode="auto">
          <a:xfrm>
            <a:off x="3071813" y="5214940"/>
            <a:ext cx="500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800" dirty="0">
                <a:latin typeface="Calibri" panose="020F0502020204030204" pitchFamily="34" charset="0"/>
              </a:rPr>
              <a:t>1 Ko 6:38</a:t>
            </a:r>
          </a:p>
        </p:txBody>
      </p:sp>
      <p:sp>
        <p:nvSpPr>
          <p:cNvPr id="101" name="Textfeld 35"/>
          <p:cNvSpPr txBox="1">
            <a:spLocks noChangeArrowheads="1"/>
          </p:cNvSpPr>
          <p:nvPr/>
        </p:nvSpPr>
        <p:spPr bwMode="auto">
          <a:xfrm>
            <a:off x="2571752" y="4357690"/>
            <a:ext cx="5000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800" dirty="0">
                <a:latin typeface="Calibri" panose="020F0502020204030204" pitchFamily="34" charset="0"/>
              </a:rPr>
              <a:t>Zach. 7:1</a:t>
            </a:r>
          </a:p>
        </p:txBody>
      </p:sp>
      <p:sp>
        <p:nvSpPr>
          <p:cNvPr id="102" name="Textfeld 36"/>
          <p:cNvSpPr txBox="1">
            <a:spLocks noChangeArrowheads="1"/>
          </p:cNvSpPr>
          <p:nvPr/>
        </p:nvSpPr>
        <p:spPr bwMode="auto">
          <a:xfrm>
            <a:off x="2571752" y="3357565"/>
            <a:ext cx="5000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800" dirty="0">
                <a:latin typeface="Calibri" panose="020F0502020204030204" pitchFamily="34" charset="0"/>
              </a:rPr>
              <a:t>Esther 2:16</a:t>
            </a:r>
          </a:p>
        </p:txBody>
      </p:sp>
      <p:sp>
        <p:nvSpPr>
          <p:cNvPr id="103" name="Textfeld 37"/>
          <p:cNvSpPr txBox="1">
            <a:spLocks noChangeArrowheads="1"/>
          </p:cNvSpPr>
          <p:nvPr/>
        </p:nvSpPr>
        <p:spPr bwMode="auto">
          <a:xfrm>
            <a:off x="3000377" y="2571752"/>
            <a:ext cx="5000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800" dirty="0">
                <a:latin typeface="Calibri" panose="020F0502020204030204" pitchFamily="34" charset="0"/>
              </a:rPr>
              <a:t>Zach. 1:7</a:t>
            </a:r>
          </a:p>
        </p:txBody>
      </p:sp>
      <p:sp>
        <p:nvSpPr>
          <p:cNvPr id="104" name="Textfeld 38"/>
          <p:cNvSpPr txBox="1"/>
          <p:nvPr/>
        </p:nvSpPr>
        <p:spPr>
          <a:xfrm>
            <a:off x="4572000" y="1214422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1</a:t>
            </a:r>
          </a:p>
        </p:txBody>
      </p:sp>
      <p:sp>
        <p:nvSpPr>
          <p:cNvPr id="105" name="Textfeld 39"/>
          <p:cNvSpPr txBox="1"/>
          <p:nvPr/>
        </p:nvSpPr>
        <p:spPr>
          <a:xfrm>
            <a:off x="2143108" y="3214686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10</a:t>
            </a:r>
          </a:p>
        </p:txBody>
      </p:sp>
      <p:sp>
        <p:nvSpPr>
          <p:cNvPr id="106" name="Textfeld 40"/>
          <p:cNvSpPr txBox="1"/>
          <p:nvPr/>
        </p:nvSpPr>
        <p:spPr>
          <a:xfrm>
            <a:off x="6429388" y="2571744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3</a:t>
            </a:r>
          </a:p>
        </p:txBody>
      </p:sp>
      <p:sp>
        <p:nvSpPr>
          <p:cNvPr id="107" name="Textfeld 41"/>
          <p:cNvSpPr txBox="1"/>
          <p:nvPr/>
        </p:nvSpPr>
        <p:spPr>
          <a:xfrm>
            <a:off x="6643702" y="3643314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4</a:t>
            </a:r>
          </a:p>
        </p:txBody>
      </p:sp>
      <p:sp>
        <p:nvSpPr>
          <p:cNvPr id="108" name="Textfeld 42"/>
          <p:cNvSpPr txBox="1"/>
          <p:nvPr/>
        </p:nvSpPr>
        <p:spPr>
          <a:xfrm>
            <a:off x="6286512" y="4714884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5</a:t>
            </a:r>
          </a:p>
        </p:txBody>
      </p:sp>
      <p:sp>
        <p:nvSpPr>
          <p:cNvPr id="109" name="Textfeld 43"/>
          <p:cNvSpPr txBox="1"/>
          <p:nvPr/>
        </p:nvSpPr>
        <p:spPr>
          <a:xfrm>
            <a:off x="5429256" y="5500702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6</a:t>
            </a:r>
          </a:p>
        </p:txBody>
      </p:sp>
      <p:sp>
        <p:nvSpPr>
          <p:cNvPr id="110" name="Textfeld 44"/>
          <p:cNvSpPr txBox="1"/>
          <p:nvPr/>
        </p:nvSpPr>
        <p:spPr>
          <a:xfrm>
            <a:off x="4214810" y="5715016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7</a:t>
            </a:r>
          </a:p>
        </p:txBody>
      </p:sp>
      <p:sp>
        <p:nvSpPr>
          <p:cNvPr id="111" name="Textfeld 45"/>
          <p:cNvSpPr txBox="1"/>
          <p:nvPr/>
        </p:nvSpPr>
        <p:spPr>
          <a:xfrm>
            <a:off x="3071802" y="5286388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8</a:t>
            </a:r>
          </a:p>
        </p:txBody>
      </p:sp>
      <p:sp>
        <p:nvSpPr>
          <p:cNvPr id="112" name="Textfeld 46"/>
          <p:cNvSpPr txBox="1"/>
          <p:nvPr/>
        </p:nvSpPr>
        <p:spPr>
          <a:xfrm>
            <a:off x="2285984" y="4357694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9</a:t>
            </a:r>
          </a:p>
        </p:txBody>
      </p:sp>
      <p:sp>
        <p:nvSpPr>
          <p:cNvPr id="113" name="Textfeld 47"/>
          <p:cNvSpPr txBox="1"/>
          <p:nvPr/>
        </p:nvSpPr>
        <p:spPr>
          <a:xfrm>
            <a:off x="2500298" y="2214554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5490"/>
                    </a:srgbClr>
                  </a:solidFill>
                </a:ln>
                <a:noFill/>
                <a:latin typeface="+mn-lt"/>
                <a:cs typeface="+mn-cs"/>
              </a:rPr>
              <a:t>11</a:t>
            </a:r>
          </a:p>
        </p:txBody>
      </p:sp>
      <p:sp>
        <p:nvSpPr>
          <p:cNvPr id="114" name="Textfeld 48"/>
          <p:cNvSpPr txBox="1"/>
          <p:nvPr/>
        </p:nvSpPr>
        <p:spPr>
          <a:xfrm>
            <a:off x="3428992" y="1428736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12</a:t>
            </a:r>
          </a:p>
        </p:txBody>
      </p:sp>
      <p:sp>
        <p:nvSpPr>
          <p:cNvPr id="115" name="Textfeld 49"/>
          <p:cNvSpPr txBox="1"/>
          <p:nvPr/>
        </p:nvSpPr>
        <p:spPr>
          <a:xfrm>
            <a:off x="5715008" y="1643050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2</a:t>
            </a:r>
          </a:p>
        </p:txBody>
      </p:sp>
      <p:sp>
        <p:nvSpPr>
          <p:cNvPr id="116" name="Textfeld 58"/>
          <p:cNvSpPr txBox="1"/>
          <p:nvPr/>
        </p:nvSpPr>
        <p:spPr>
          <a:xfrm>
            <a:off x="5143504" y="1071548"/>
            <a:ext cx="214314" cy="24622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1</a:t>
            </a:r>
          </a:p>
        </p:txBody>
      </p:sp>
      <p:sp>
        <p:nvSpPr>
          <p:cNvPr id="117" name="Textfeld 59"/>
          <p:cNvSpPr txBox="1"/>
          <p:nvPr/>
        </p:nvSpPr>
        <p:spPr>
          <a:xfrm>
            <a:off x="5357818" y="1142986"/>
            <a:ext cx="214314" cy="24622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2</a:t>
            </a:r>
          </a:p>
        </p:txBody>
      </p:sp>
      <p:sp>
        <p:nvSpPr>
          <p:cNvPr id="118" name="Textfeld 60"/>
          <p:cNvSpPr txBox="1"/>
          <p:nvPr/>
        </p:nvSpPr>
        <p:spPr>
          <a:xfrm>
            <a:off x="5572132" y="1224002"/>
            <a:ext cx="214314" cy="24622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3</a:t>
            </a:r>
          </a:p>
        </p:txBody>
      </p:sp>
      <p:sp>
        <p:nvSpPr>
          <p:cNvPr id="119" name="Textfeld 61"/>
          <p:cNvSpPr txBox="1"/>
          <p:nvPr/>
        </p:nvSpPr>
        <p:spPr>
          <a:xfrm>
            <a:off x="6804000" y="2500308"/>
            <a:ext cx="214314" cy="24622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4</a:t>
            </a:r>
          </a:p>
        </p:txBody>
      </p:sp>
      <p:sp>
        <p:nvSpPr>
          <p:cNvPr id="120" name="Textfeld 62"/>
          <p:cNvSpPr txBox="1"/>
          <p:nvPr/>
        </p:nvSpPr>
        <p:spPr>
          <a:xfrm>
            <a:off x="4357686" y="6143646"/>
            <a:ext cx="214314" cy="24622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5</a:t>
            </a:r>
          </a:p>
        </p:txBody>
      </p:sp>
      <p:sp>
        <p:nvSpPr>
          <p:cNvPr id="121" name="Textfeld 63"/>
          <p:cNvSpPr txBox="1"/>
          <p:nvPr/>
        </p:nvSpPr>
        <p:spPr>
          <a:xfrm>
            <a:off x="4000496" y="6120002"/>
            <a:ext cx="214314" cy="24622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6</a:t>
            </a:r>
          </a:p>
        </p:txBody>
      </p:sp>
      <p:sp>
        <p:nvSpPr>
          <p:cNvPr id="122" name="Textfeld 64"/>
          <p:cNvSpPr txBox="1"/>
          <p:nvPr/>
        </p:nvSpPr>
        <p:spPr>
          <a:xfrm>
            <a:off x="3786182" y="6072208"/>
            <a:ext cx="214314" cy="24622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3" name="Textfeld 68"/>
          <p:cNvSpPr txBox="1">
            <a:spLocks noChangeArrowheads="1"/>
          </p:cNvSpPr>
          <p:nvPr/>
        </p:nvSpPr>
        <p:spPr bwMode="auto">
          <a:xfrm>
            <a:off x="6643688" y="1714502"/>
            <a:ext cx="2500312" cy="38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dirty="0">
                <a:latin typeface="Calibri" panose="020F0502020204030204" pitchFamily="34" charset="0"/>
              </a:rPr>
              <a:t>En op de vijftiende dag</a:t>
            </a:r>
          </a:p>
          <a:p>
            <a:pPr eaLnBrk="1" hangingPunct="1"/>
            <a:r>
              <a:rPr lang="nl-NL" altLang="nl-NL" dirty="0">
                <a:latin typeface="Calibri" panose="020F0502020204030204" pitchFamily="34" charset="0"/>
              </a:rPr>
              <a:t>  van die maand is het </a:t>
            </a:r>
          </a:p>
          <a:p>
            <a:pPr eaLnBrk="1" hangingPunct="1"/>
            <a:r>
              <a:rPr lang="nl-NL" altLang="nl-NL" dirty="0">
                <a:latin typeface="Calibri" panose="020F0502020204030204" pitchFamily="34" charset="0"/>
              </a:rPr>
              <a:t>     Feest van de </a:t>
            </a:r>
            <a:r>
              <a:rPr lang="nl-NL" altLang="nl-NL" dirty="0" err="1">
                <a:latin typeface="Calibri" panose="020F0502020204030204" pitchFamily="34" charset="0"/>
              </a:rPr>
              <a:t>onge</a:t>
            </a:r>
            <a:r>
              <a:rPr lang="nl-NL" altLang="nl-NL" dirty="0">
                <a:latin typeface="Calibri" panose="020F0502020204030204" pitchFamily="34" charset="0"/>
              </a:rPr>
              <a:t>-</a:t>
            </a:r>
          </a:p>
          <a:p>
            <a:pPr eaLnBrk="1" hangingPunct="1"/>
            <a:r>
              <a:rPr lang="nl-NL" altLang="nl-NL" dirty="0">
                <a:latin typeface="Calibri" panose="020F0502020204030204" pitchFamily="34" charset="0"/>
              </a:rPr>
              <a:t>       zuurde broden voor de </a:t>
            </a:r>
          </a:p>
          <a:p>
            <a:pPr eaLnBrk="1" hangingPunct="1"/>
            <a:r>
              <a:rPr lang="nl-NL" altLang="nl-NL" dirty="0">
                <a:latin typeface="Calibri" panose="020F0502020204030204" pitchFamily="34" charset="0"/>
              </a:rPr>
              <a:t>         HEERE. Zeven dagen </a:t>
            </a:r>
          </a:p>
          <a:p>
            <a:pPr eaLnBrk="1" hangingPunct="1"/>
            <a:r>
              <a:rPr lang="nl-NL" altLang="nl-NL" dirty="0">
                <a:latin typeface="Calibri" panose="020F0502020204030204" pitchFamily="34" charset="0"/>
              </a:rPr>
              <a:t>          lang moet u dan </a:t>
            </a:r>
          </a:p>
          <a:p>
            <a:pPr eaLnBrk="1" hangingPunct="1"/>
            <a:r>
              <a:rPr lang="nl-NL" altLang="nl-NL" dirty="0">
                <a:latin typeface="Calibri" panose="020F0502020204030204" pitchFamily="34" charset="0"/>
              </a:rPr>
              <a:t>          ongezuurde broden </a:t>
            </a:r>
          </a:p>
          <a:p>
            <a:pPr eaLnBrk="1" hangingPunct="1"/>
            <a:r>
              <a:rPr lang="nl-NL" altLang="nl-NL" dirty="0">
                <a:latin typeface="Calibri" panose="020F0502020204030204" pitchFamily="34" charset="0"/>
              </a:rPr>
              <a:t>          eten. Op de eerste </a:t>
            </a:r>
          </a:p>
          <a:p>
            <a:pPr eaLnBrk="1" hangingPunct="1"/>
            <a:r>
              <a:rPr lang="nl-NL" altLang="nl-NL" dirty="0">
                <a:latin typeface="Calibri" panose="020F0502020204030204" pitchFamily="34" charset="0"/>
              </a:rPr>
              <a:t>         dag moet u een </a:t>
            </a:r>
          </a:p>
          <a:p>
            <a:pPr eaLnBrk="1" hangingPunct="1"/>
            <a:r>
              <a:rPr lang="nl-NL" altLang="nl-NL" dirty="0">
                <a:latin typeface="Calibri" panose="020F0502020204030204" pitchFamily="34" charset="0"/>
              </a:rPr>
              <a:t>        heilige samenkomst </a:t>
            </a:r>
          </a:p>
          <a:p>
            <a:pPr eaLnBrk="1" hangingPunct="1"/>
            <a:r>
              <a:rPr lang="nl-NL" altLang="nl-NL" dirty="0">
                <a:latin typeface="Calibri" panose="020F0502020204030204" pitchFamily="34" charset="0"/>
              </a:rPr>
              <a:t>      hebben. Geen enkel </a:t>
            </a:r>
          </a:p>
          <a:p>
            <a:pPr eaLnBrk="1" hangingPunct="1"/>
            <a:r>
              <a:rPr lang="nl-NL" altLang="nl-NL" dirty="0">
                <a:latin typeface="Calibri" panose="020F0502020204030204" pitchFamily="34" charset="0"/>
              </a:rPr>
              <a:t>   dienstwerk mag u dan </a:t>
            </a:r>
          </a:p>
          <a:p>
            <a:pPr eaLnBrk="1" hangingPunct="1"/>
            <a:r>
              <a:rPr lang="nl-NL" altLang="nl-NL" dirty="0">
                <a:latin typeface="Calibri" panose="020F0502020204030204" pitchFamily="34" charset="0"/>
              </a:rPr>
              <a:t> doen. Zeven dagen lang </a:t>
            </a:r>
          </a:p>
          <a:p>
            <a:pPr eaLnBrk="1" hangingPunct="1"/>
            <a:r>
              <a:rPr lang="nl-NL" altLang="nl-NL" dirty="0">
                <a:latin typeface="Calibri" panose="020F0502020204030204" pitchFamily="34" charset="0"/>
              </a:rPr>
              <a:t>moet u de HEERE een</a:t>
            </a:r>
            <a:endParaRPr lang="de-DE" altLang="nl-NL" dirty="0">
              <a:latin typeface="Calibri" panose="020F0502020204030204" pitchFamily="34" charset="0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6143636" y="1000110"/>
            <a:ext cx="2643206" cy="61555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2. Het </a:t>
            </a:r>
            <a:r>
              <a:rPr lang="de-DE" sz="2000" dirty="0" err="1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feest</a:t>
            </a:r>
            <a:r>
              <a:rPr lang="de-DE" sz="20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van de </a:t>
            </a:r>
            <a:r>
              <a:rPr lang="de-DE" sz="2000" dirty="0" err="1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onge</a:t>
            </a:r>
            <a:r>
              <a:rPr lang="de-DE" sz="20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    </a:t>
            </a:r>
            <a:r>
              <a:rPr lang="de-DE" sz="2000" dirty="0" err="1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zuurde</a:t>
            </a:r>
            <a:r>
              <a:rPr lang="de-DE" sz="20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de-DE" sz="2000" dirty="0" err="1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broden</a:t>
            </a:r>
            <a:r>
              <a:rPr lang="de-DE" sz="20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  </a:t>
            </a:r>
            <a:r>
              <a:rPr lang="de-DE" sz="10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Vers 6-8</a:t>
            </a:r>
          </a:p>
        </p:txBody>
      </p:sp>
      <p:sp>
        <p:nvSpPr>
          <p:cNvPr id="4155" name="Textfeld 70"/>
          <p:cNvSpPr txBox="1">
            <a:spLocks noChangeArrowheads="1"/>
          </p:cNvSpPr>
          <p:nvPr/>
        </p:nvSpPr>
        <p:spPr bwMode="auto">
          <a:xfrm>
            <a:off x="5500688" y="5500690"/>
            <a:ext cx="36433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dirty="0">
                <a:latin typeface="Calibri" panose="020F0502020204030204" pitchFamily="34" charset="0"/>
              </a:rPr>
              <a:t>            vuuroffer aanbieden. Op de</a:t>
            </a:r>
          </a:p>
          <a:p>
            <a:pPr eaLnBrk="1" hangingPunct="1"/>
            <a:r>
              <a:rPr lang="nl-NL" altLang="nl-NL" dirty="0">
                <a:latin typeface="Calibri" panose="020F0502020204030204" pitchFamily="34" charset="0"/>
              </a:rPr>
              <a:t>     zevende dag is er dan een heilige samenkomst. Geen enkel dienstwerk mag u dan doen.</a:t>
            </a:r>
            <a:endParaRPr lang="de-DE" altLang="nl-NL" dirty="0">
              <a:latin typeface="Calibri" panose="020F0502020204030204" pitchFamily="34" charset="0"/>
            </a:endParaRPr>
          </a:p>
        </p:txBody>
      </p:sp>
      <p:pic>
        <p:nvPicPr>
          <p:cNvPr id="4156" name="Grafik 71" descr="ungesäuerte Brote 2.e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2" y="928688"/>
            <a:ext cx="20288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Textfeld 4"/>
          <p:cNvSpPr txBox="1">
            <a:spLocks noChangeArrowheads="1"/>
          </p:cNvSpPr>
          <p:nvPr/>
        </p:nvSpPr>
        <p:spPr bwMode="auto">
          <a:xfrm>
            <a:off x="447801" y="133033"/>
            <a:ext cx="82484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2800" b="1" dirty="0">
                <a:latin typeface="Calibri" panose="020F0502020204030204" pitchFamily="34" charset="0"/>
              </a:rPr>
              <a:t>De </a:t>
            </a:r>
            <a:r>
              <a:rPr lang="de-DE" altLang="nl-NL" sz="2800" b="1" dirty="0" err="1">
                <a:latin typeface="Calibri" panose="020F0502020204030204" pitchFamily="34" charset="0"/>
              </a:rPr>
              <a:t>Joodse</a:t>
            </a:r>
            <a:r>
              <a:rPr lang="de-DE" altLang="nl-NL" sz="2800" b="1" dirty="0">
                <a:latin typeface="Calibri" panose="020F0502020204030204" pitchFamily="34" charset="0"/>
              </a:rPr>
              <a:t> </a:t>
            </a:r>
            <a:r>
              <a:rPr lang="de-DE" altLang="nl-NL" sz="2800" b="1" dirty="0" err="1">
                <a:latin typeface="Calibri" panose="020F0502020204030204" pitchFamily="34" charset="0"/>
              </a:rPr>
              <a:t>kalender</a:t>
            </a:r>
            <a:r>
              <a:rPr lang="de-DE" altLang="nl-NL" sz="2800" b="1" dirty="0">
                <a:latin typeface="Calibri" panose="020F0502020204030204" pitchFamily="34" charset="0"/>
              </a:rPr>
              <a:t> en de </a:t>
            </a:r>
            <a:r>
              <a:rPr lang="de-DE" altLang="nl-NL" sz="2800" b="1" dirty="0" err="1">
                <a:latin typeface="Calibri" panose="020F0502020204030204" pitchFamily="34" charset="0"/>
              </a:rPr>
              <a:t>zeven</a:t>
            </a:r>
            <a:r>
              <a:rPr lang="de-DE" altLang="nl-NL" sz="2800" b="1" dirty="0">
                <a:latin typeface="Calibri" panose="020F0502020204030204" pitchFamily="34" charset="0"/>
              </a:rPr>
              <a:t> </a:t>
            </a:r>
            <a:r>
              <a:rPr lang="de-DE" altLang="nl-NL" sz="2800" b="1" dirty="0" err="1">
                <a:latin typeface="Calibri" panose="020F0502020204030204" pitchFamily="34" charset="0"/>
              </a:rPr>
              <a:t>feesten</a:t>
            </a:r>
            <a:r>
              <a:rPr lang="de-DE" altLang="nl-NL" sz="2800" b="1" dirty="0">
                <a:latin typeface="Calibri" panose="020F0502020204030204" pitchFamily="34" charset="0"/>
              </a:rPr>
              <a:t> van de HEERE</a:t>
            </a:r>
          </a:p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naar</a:t>
            </a:r>
            <a:r>
              <a:rPr lang="de-DE" altLang="nl-NL" sz="1200" dirty="0">
                <a:latin typeface="Calibri" panose="020F0502020204030204" pitchFamily="34" charset="0"/>
              </a:rPr>
              <a:t> Leviticus 23</a:t>
            </a:r>
          </a:p>
        </p:txBody>
      </p:sp>
      <p:sp>
        <p:nvSpPr>
          <p:cNvPr id="67" name="Textfeld 78"/>
          <p:cNvSpPr txBox="1">
            <a:spLocks noChangeArrowheads="1"/>
          </p:cNvSpPr>
          <p:nvPr/>
        </p:nvSpPr>
        <p:spPr bwMode="auto">
          <a:xfrm>
            <a:off x="7032625" y="6643688"/>
            <a:ext cx="211137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nl-NL" sz="800" dirty="0">
                <a:latin typeface="Calibri" panose="020F0502020204030204" pitchFamily="34" charset="0"/>
              </a:rPr>
              <a:t>www.bibelwork.de / www.debijbelvoorjou.nl</a:t>
            </a:r>
          </a:p>
        </p:txBody>
      </p:sp>
      <p:pic>
        <p:nvPicPr>
          <p:cNvPr id="68" name="Grafik 3" descr="Kalender 2.em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5" y="1223965"/>
            <a:ext cx="4921250" cy="489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Textfeld 5"/>
          <p:cNvSpPr txBox="1">
            <a:spLocks noChangeArrowheads="1"/>
          </p:cNvSpPr>
          <p:nvPr/>
        </p:nvSpPr>
        <p:spPr bwMode="auto">
          <a:xfrm>
            <a:off x="4286252" y="2286000"/>
            <a:ext cx="5000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Maart</a:t>
            </a:r>
            <a:endParaRPr lang="de-DE" altLang="nl-NL" sz="1200" dirty="0">
              <a:latin typeface="Calibri" panose="020F0502020204030204" pitchFamily="34" charset="0"/>
            </a:endParaRPr>
          </a:p>
        </p:txBody>
      </p:sp>
      <p:sp>
        <p:nvSpPr>
          <p:cNvPr id="71" name="Textfeld 6"/>
          <p:cNvSpPr txBox="1">
            <a:spLocks noChangeArrowheads="1"/>
          </p:cNvSpPr>
          <p:nvPr/>
        </p:nvSpPr>
        <p:spPr bwMode="auto">
          <a:xfrm rot="1793312">
            <a:off x="4940302" y="2478088"/>
            <a:ext cx="5318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>
                <a:latin typeface="Calibri" panose="020F0502020204030204" pitchFamily="34" charset="0"/>
              </a:rPr>
              <a:t>April</a:t>
            </a:r>
          </a:p>
        </p:txBody>
      </p:sp>
      <p:sp>
        <p:nvSpPr>
          <p:cNvPr id="72" name="Textfeld 7"/>
          <p:cNvSpPr txBox="1">
            <a:spLocks noChangeArrowheads="1"/>
          </p:cNvSpPr>
          <p:nvPr/>
        </p:nvSpPr>
        <p:spPr bwMode="auto">
          <a:xfrm rot="3593684">
            <a:off x="5407820" y="2945607"/>
            <a:ext cx="5445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>
                <a:latin typeface="Calibri" panose="020F0502020204030204" pitchFamily="34" charset="0"/>
              </a:rPr>
              <a:t>Mei</a:t>
            </a:r>
          </a:p>
        </p:txBody>
      </p:sp>
      <p:sp>
        <p:nvSpPr>
          <p:cNvPr id="73" name="Textfeld 8"/>
          <p:cNvSpPr txBox="1">
            <a:spLocks noChangeArrowheads="1"/>
          </p:cNvSpPr>
          <p:nvPr/>
        </p:nvSpPr>
        <p:spPr bwMode="auto">
          <a:xfrm rot="5400000">
            <a:off x="5593558" y="3586957"/>
            <a:ext cx="5000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>
                <a:latin typeface="Calibri" panose="020F0502020204030204" pitchFamily="34" charset="0"/>
              </a:rPr>
              <a:t>Juni</a:t>
            </a:r>
          </a:p>
        </p:txBody>
      </p:sp>
      <p:sp>
        <p:nvSpPr>
          <p:cNvPr id="74" name="Textfeld 9"/>
          <p:cNvSpPr txBox="1">
            <a:spLocks noChangeArrowheads="1"/>
          </p:cNvSpPr>
          <p:nvPr/>
        </p:nvSpPr>
        <p:spPr bwMode="auto">
          <a:xfrm rot="17965880">
            <a:off x="5428457" y="4171158"/>
            <a:ext cx="533400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>
                <a:latin typeface="Calibri" panose="020F0502020204030204" pitchFamily="34" charset="0"/>
              </a:rPr>
              <a:t>Juli</a:t>
            </a:r>
          </a:p>
        </p:txBody>
      </p:sp>
      <p:sp>
        <p:nvSpPr>
          <p:cNvPr id="75" name="Textfeld 10"/>
          <p:cNvSpPr txBox="1">
            <a:spLocks noChangeArrowheads="1"/>
          </p:cNvSpPr>
          <p:nvPr/>
        </p:nvSpPr>
        <p:spPr bwMode="auto">
          <a:xfrm rot="19775691">
            <a:off x="4933952" y="4654550"/>
            <a:ext cx="620713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>
                <a:latin typeface="Calibri" panose="020F0502020204030204" pitchFamily="34" charset="0"/>
              </a:rPr>
              <a:t>Augustus</a:t>
            </a:r>
          </a:p>
        </p:txBody>
      </p:sp>
      <p:sp>
        <p:nvSpPr>
          <p:cNvPr id="76" name="Textfeld 11"/>
          <p:cNvSpPr txBox="1">
            <a:spLocks noChangeArrowheads="1"/>
          </p:cNvSpPr>
          <p:nvPr/>
        </p:nvSpPr>
        <p:spPr bwMode="auto">
          <a:xfrm>
            <a:off x="4214815" y="4857750"/>
            <a:ext cx="7143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>
                <a:latin typeface="Calibri" panose="020F0502020204030204" pitchFamily="34" charset="0"/>
              </a:rPr>
              <a:t>Sept.</a:t>
            </a:r>
          </a:p>
        </p:txBody>
      </p:sp>
      <p:sp>
        <p:nvSpPr>
          <p:cNvPr id="77" name="Textfeld 12"/>
          <p:cNvSpPr txBox="1">
            <a:spLocks noChangeArrowheads="1"/>
          </p:cNvSpPr>
          <p:nvPr/>
        </p:nvSpPr>
        <p:spPr bwMode="auto">
          <a:xfrm rot="1831242">
            <a:off x="3656013" y="4686300"/>
            <a:ext cx="5000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>
                <a:latin typeface="Calibri" panose="020F0502020204030204" pitchFamily="34" charset="0"/>
              </a:rPr>
              <a:t>Okt.</a:t>
            </a:r>
          </a:p>
        </p:txBody>
      </p:sp>
      <p:sp>
        <p:nvSpPr>
          <p:cNvPr id="78" name="Textfeld 13"/>
          <p:cNvSpPr txBox="1">
            <a:spLocks noChangeArrowheads="1"/>
          </p:cNvSpPr>
          <p:nvPr/>
        </p:nvSpPr>
        <p:spPr bwMode="auto">
          <a:xfrm rot="3485490">
            <a:off x="3163888" y="4206875"/>
            <a:ext cx="5461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>
                <a:latin typeface="Calibri" panose="020F0502020204030204" pitchFamily="34" charset="0"/>
              </a:rPr>
              <a:t>Nov.</a:t>
            </a:r>
          </a:p>
        </p:txBody>
      </p:sp>
      <p:sp>
        <p:nvSpPr>
          <p:cNvPr id="79" name="Textfeld 14"/>
          <p:cNvSpPr txBox="1">
            <a:spLocks noChangeArrowheads="1"/>
          </p:cNvSpPr>
          <p:nvPr/>
        </p:nvSpPr>
        <p:spPr bwMode="auto">
          <a:xfrm rot="16200000">
            <a:off x="3000377" y="3586699"/>
            <a:ext cx="50006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Dec</a:t>
            </a:r>
            <a:r>
              <a:rPr lang="de-DE" altLang="nl-NL" sz="1200" dirty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80" name="Textfeld 15"/>
          <p:cNvSpPr txBox="1">
            <a:spLocks noChangeArrowheads="1"/>
          </p:cNvSpPr>
          <p:nvPr/>
        </p:nvSpPr>
        <p:spPr bwMode="auto">
          <a:xfrm rot="17925321">
            <a:off x="3182939" y="2951163"/>
            <a:ext cx="500063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Januari</a:t>
            </a:r>
            <a:endParaRPr lang="de-DE" altLang="nl-NL" sz="1200" dirty="0">
              <a:latin typeface="Calibri" panose="020F0502020204030204" pitchFamily="34" charset="0"/>
            </a:endParaRPr>
          </a:p>
        </p:txBody>
      </p:sp>
      <p:sp>
        <p:nvSpPr>
          <p:cNvPr id="81" name="Textfeld 16"/>
          <p:cNvSpPr txBox="1">
            <a:spLocks noChangeArrowheads="1"/>
          </p:cNvSpPr>
          <p:nvPr/>
        </p:nvSpPr>
        <p:spPr bwMode="auto">
          <a:xfrm rot="19796330">
            <a:off x="3640140" y="2474913"/>
            <a:ext cx="5175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Februari</a:t>
            </a:r>
            <a:endParaRPr lang="de-DE" altLang="nl-NL" sz="1200" dirty="0">
              <a:latin typeface="Calibri" panose="020F0502020204030204" pitchFamily="34" charset="0"/>
            </a:endParaRPr>
          </a:p>
        </p:txBody>
      </p:sp>
      <p:sp>
        <p:nvSpPr>
          <p:cNvPr id="82" name="Textfeld 17"/>
          <p:cNvSpPr txBox="1">
            <a:spLocks noChangeArrowheads="1"/>
          </p:cNvSpPr>
          <p:nvPr/>
        </p:nvSpPr>
        <p:spPr bwMode="auto">
          <a:xfrm>
            <a:off x="4786313" y="1643065"/>
            <a:ext cx="5000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>
                <a:latin typeface="Calibri" panose="020F0502020204030204" pitchFamily="34" charset="0"/>
              </a:rPr>
              <a:t>Nisan  </a:t>
            </a:r>
            <a:r>
              <a:rPr lang="de-DE" altLang="nl-NL" sz="1000" dirty="0" err="1">
                <a:latin typeface="Calibri" panose="020F0502020204030204" pitchFamily="34" charset="0"/>
              </a:rPr>
              <a:t>of</a:t>
            </a:r>
            <a:r>
              <a:rPr lang="de-DE" altLang="nl-NL" sz="1000" dirty="0">
                <a:latin typeface="Calibri" panose="020F0502020204030204" pitchFamily="34" charset="0"/>
              </a:rPr>
              <a:t> </a:t>
            </a:r>
            <a:r>
              <a:rPr lang="de-DE" altLang="nl-NL" sz="1000" dirty="0" err="1">
                <a:latin typeface="Calibri" panose="020F0502020204030204" pitchFamily="34" charset="0"/>
              </a:rPr>
              <a:t>Abib</a:t>
            </a:r>
            <a:endParaRPr lang="de-DE" altLang="nl-NL" sz="1000" dirty="0">
              <a:latin typeface="Calibri" panose="020F0502020204030204" pitchFamily="34" charset="0"/>
            </a:endParaRPr>
          </a:p>
        </p:txBody>
      </p:sp>
      <p:sp>
        <p:nvSpPr>
          <p:cNvPr id="83" name="Textfeld 18"/>
          <p:cNvSpPr txBox="1">
            <a:spLocks noChangeArrowheads="1"/>
          </p:cNvSpPr>
          <p:nvPr/>
        </p:nvSpPr>
        <p:spPr bwMode="auto">
          <a:xfrm>
            <a:off x="5715002" y="2143125"/>
            <a:ext cx="5000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Ijar</a:t>
            </a:r>
            <a:r>
              <a:rPr lang="de-DE" altLang="nl-NL" sz="1200" dirty="0">
                <a:latin typeface="Calibri" panose="020F0502020204030204" pitchFamily="34" charset="0"/>
              </a:rPr>
              <a:t>       </a:t>
            </a:r>
            <a:r>
              <a:rPr lang="de-DE" altLang="nl-NL" sz="1000" dirty="0" err="1">
                <a:latin typeface="Calibri" panose="020F0502020204030204" pitchFamily="34" charset="0"/>
              </a:rPr>
              <a:t>of</a:t>
            </a:r>
            <a:r>
              <a:rPr lang="de-DE" altLang="nl-NL" sz="1000" dirty="0">
                <a:latin typeface="Calibri" panose="020F0502020204030204" pitchFamily="34" charset="0"/>
              </a:rPr>
              <a:t> Ziv</a:t>
            </a:r>
          </a:p>
        </p:txBody>
      </p:sp>
      <p:sp>
        <p:nvSpPr>
          <p:cNvPr id="84" name="Textfeld 19"/>
          <p:cNvSpPr txBox="1">
            <a:spLocks noChangeArrowheads="1"/>
          </p:cNvSpPr>
          <p:nvPr/>
        </p:nvSpPr>
        <p:spPr bwMode="auto">
          <a:xfrm>
            <a:off x="6143625" y="3071813"/>
            <a:ext cx="5715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Sivan</a:t>
            </a:r>
            <a:endParaRPr lang="de-DE" altLang="nl-NL" sz="1200" dirty="0">
              <a:latin typeface="Calibri" panose="020F0502020204030204" pitchFamily="34" charset="0"/>
            </a:endParaRPr>
          </a:p>
        </p:txBody>
      </p:sp>
      <p:sp>
        <p:nvSpPr>
          <p:cNvPr id="85" name="Textfeld 20"/>
          <p:cNvSpPr txBox="1">
            <a:spLocks noChangeArrowheads="1"/>
          </p:cNvSpPr>
          <p:nvPr/>
        </p:nvSpPr>
        <p:spPr bwMode="auto">
          <a:xfrm>
            <a:off x="6072190" y="4000500"/>
            <a:ext cx="6429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Tammuz</a:t>
            </a:r>
            <a:endParaRPr lang="de-DE" altLang="nl-NL" sz="1200" dirty="0">
              <a:latin typeface="Calibri" panose="020F0502020204030204" pitchFamily="34" charset="0"/>
            </a:endParaRPr>
          </a:p>
        </p:txBody>
      </p:sp>
      <p:sp>
        <p:nvSpPr>
          <p:cNvPr id="86" name="Textfeld 21"/>
          <p:cNvSpPr txBox="1">
            <a:spLocks noChangeArrowheads="1"/>
          </p:cNvSpPr>
          <p:nvPr/>
        </p:nvSpPr>
        <p:spPr bwMode="auto">
          <a:xfrm>
            <a:off x="5715002" y="4857750"/>
            <a:ext cx="5000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Aw</a:t>
            </a:r>
            <a:r>
              <a:rPr lang="de-DE" altLang="nl-NL" sz="1200" dirty="0">
                <a:latin typeface="Calibri" panose="020F0502020204030204" pitchFamily="34" charset="0"/>
              </a:rPr>
              <a:t>      </a:t>
            </a:r>
            <a:r>
              <a:rPr lang="de-DE" altLang="nl-NL" sz="1000" dirty="0" err="1">
                <a:latin typeface="Calibri" panose="020F0502020204030204" pitchFamily="34" charset="0"/>
              </a:rPr>
              <a:t>of</a:t>
            </a:r>
            <a:r>
              <a:rPr lang="de-DE" altLang="nl-NL" sz="1000" dirty="0">
                <a:latin typeface="Calibri" panose="020F0502020204030204" pitchFamily="34" charset="0"/>
              </a:rPr>
              <a:t> Ab</a:t>
            </a:r>
          </a:p>
        </p:txBody>
      </p:sp>
      <p:sp>
        <p:nvSpPr>
          <p:cNvPr id="87" name="Textfeld 22"/>
          <p:cNvSpPr txBox="1">
            <a:spLocks noChangeArrowheads="1"/>
          </p:cNvSpPr>
          <p:nvPr/>
        </p:nvSpPr>
        <p:spPr bwMode="auto">
          <a:xfrm>
            <a:off x="4857752" y="5357813"/>
            <a:ext cx="5000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>
                <a:latin typeface="Calibri" panose="020F0502020204030204" pitchFamily="34" charset="0"/>
              </a:rPr>
              <a:t>Elul</a:t>
            </a:r>
          </a:p>
        </p:txBody>
      </p:sp>
      <p:sp>
        <p:nvSpPr>
          <p:cNvPr id="88" name="Textfeld 23"/>
          <p:cNvSpPr txBox="1">
            <a:spLocks noChangeArrowheads="1"/>
          </p:cNvSpPr>
          <p:nvPr/>
        </p:nvSpPr>
        <p:spPr bwMode="auto">
          <a:xfrm>
            <a:off x="3786188" y="5357813"/>
            <a:ext cx="5000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Tisjri</a:t>
            </a:r>
            <a:endParaRPr lang="de-DE" altLang="nl-NL" sz="1200" dirty="0">
              <a:latin typeface="Calibri" panose="020F0502020204030204" pitchFamily="34" charset="0"/>
            </a:endParaRPr>
          </a:p>
        </p:txBody>
      </p:sp>
      <p:sp>
        <p:nvSpPr>
          <p:cNvPr id="89" name="Textfeld 24"/>
          <p:cNvSpPr txBox="1">
            <a:spLocks noChangeArrowheads="1"/>
          </p:cNvSpPr>
          <p:nvPr/>
        </p:nvSpPr>
        <p:spPr bwMode="auto">
          <a:xfrm>
            <a:off x="2643190" y="4643440"/>
            <a:ext cx="1000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Bul</a:t>
            </a:r>
            <a:r>
              <a:rPr lang="de-DE" altLang="nl-NL" sz="1200" dirty="0">
                <a:latin typeface="Calibri" panose="020F0502020204030204" pitchFamily="34" charset="0"/>
              </a:rPr>
              <a:t> / </a:t>
            </a:r>
            <a:r>
              <a:rPr lang="de-DE" altLang="nl-NL" sz="1200" dirty="0" err="1">
                <a:latin typeface="Calibri" panose="020F0502020204030204" pitchFamily="34" charset="0"/>
              </a:rPr>
              <a:t>Marchesjwan</a:t>
            </a:r>
            <a:r>
              <a:rPr lang="de-DE" altLang="nl-NL" sz="1200" dirty="0">
                <a:latin typeface="Calibri" panose="020F0502020204030204" pitchFamily="34" charset="0"/>
              </a:rPr>
              <a:t>  </a:t>
            </a:r>
            <a:r>
              <a:rPr lang="de-DE" altLang="nl-NL" sz="1000" dirty="0" err="1">
                <a:latin typeface="Calibri" panose="020F0502020204030204" pitchFamily="34" charset="0"/>
              </a:rPr>
              <a:t>of</a:t>
            </a:r>
            <a:r>
              <a:rPr lang="de-DE" altLang="nl-NL" sz="1000" dirty="0">
                <a:latin typeface="Calibri" panose="020F0502020204030204" pitchFamily="34" charset="0"/>
              </a:rPr>
              <a:t> </a:t>
            </a:r>
            <a:r>
              <a:rPr lang="de-DE" altLang="nl-NL" sz="1000" dirty="0" err="1">
                <a:latin typeface="Calibri" panose="020F0502020204030204" pitchFamily="34" charset="0"/>
              </a:rPr>
              <a:t>Chesjwan</a:t>
            </a:r>
            <a:endParaRPr lang="de-DE" altLang="nl-NL" sz="1000" dirty="0">
              <a:latin typeface="Calibri" panose="020F0502020204030204" pitchFamily="34" charset="0"/>
            </a:endParaRPr>
          </a:p>
        </p:txBody>
      </p:sp>
      <p:sp>
        <p:nvSpPr>
          <p:cNvPr id="90" name="Textfeld 25"/>
          <p:cNvSpPr txBox="1">
            <a:spLocks noChangeArrowheads="1"/>
          </p:cNvSpPr>
          <p:nvPr/>
        </p:nvSpPr>
        <p:spPr bwMode="auto">
          <a:xfrm>
            <a:off x="2357438" y="3929065"/>
            <a:ext cx="5000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Chisleu</a:t>
            </a:r>
            <a:r>
              <a:rPr lang="de-DE" altLang="nl-NL" sz="1200" dirty="0">
                <a:latin typeface="Calibri" panose="020F0502020204030204" pitchFamily="34" charset="0"/>
              </a:rPr>
              <a:t> </a:t>
            </a:r>
            <a:r>
              <a:rPr lang="de-DE" altLang="nl-NL" sz="1000" dirty="0" err="1">
                <a:latin typeface="Calibri" panose="020F0502020204030204" pitchFamily="34" charset="0"/>
              </a:rPr>
              <a:t>of</a:t>
            </a:r>
            <a:r>
              <a:rPr lang="de-DE" altLang="nl-NL" sz="1000" dirty="0">
                <a:latin typeface="Calibri" panose="020F0502020204030204" pitchFamily="34" charset="0"/>
              </a:rPr>
              <a:t> </a:t>
            </a:r>
            <a:r>
              <a:rPr lang="de-DE" altLang="nl-NL" sz="1000" dirty="0" err="1">
                <a:latin typeface="Calibri" panose="020F0502020204030204" pitchFamily="34" charset="0"/>
              </a:rPr>
              <a:t>Kislev</a:t>
            </a:r>
            <a:endParaRPr lang="de-DE" altLang="nl-NL" sz="1000" dirty="0">
              <a:latin typeface="Calibri" panose="020F0502020204030204" pitchFamily="34" charset="0"/>
            </a:endParaRPr>
          </a:p>
        </p:txBody>
      </p:sp>
      <p:sp>
        <p:nvSpPr>
          <p:cNvPr id="91" name="Textfeld 26"/>
          <p:cNvSpPr txBox="1">
            <a:spLocks noChangeArrowheads="1"/>
          </p:cNvSpPr>
          <p:nvPr/>
        </p:nvSpPr>
        <p:spPr bwMode="auto">
          <a:xfrm>
            <a:off x="2357438" y="2928940"/>
            <a:ext cx="5000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Tebeth</a:t>
            </a:r>
            <a:r>
              <a:rPr lang="de-DE" altLang="nl-NL" sz="1200" dirty="0">
                <a:latin typeface="Calibri" panose="020F0502020204030204" pitchFamily="34" charset="0"/>
              </a:rPr>
              <a:t>  </a:t>
            </a:r>
            <a:r>
              <a:rPr lang="de-DE" altLang="nl-NL" sz="1000" dirty="0" err="1">
                <a:latin typeface="Calibri" panose="020F0502020204030204" pitchFamily="34" charset="0"/>
              </a:rPr>
              <a:t>of</a:t>
            </a:r>
            <a:r>
              <a:rPr lang="de-DE" altLang="nl-NL" sz="1000" dirty="0">
                <a:latin typeface="Calibri" panose="020F0502020204030204" pitchFamily="34" charset="0"/>
              </a:rPr>
              <a:t> </a:t>
            </a:r>
            <a:r>
              <a:rPr lang="de-DE" altLang="nl-NL" sz="1000" dirty="0" err="1">
                <a:latin typeface="Calibri" panose="020F0502020204030204" pitchFamily="34" charset="0"/>
              </a:rPr>
              <a:t>Tewet</a:t>
            </a:r>
            <a:endParaRPr lang="de-DE" altLang="nl-NL" sz="1000" dirty="0">
              <a:latin typeface="Calibri" panose="020F0502020204030204" pitchFamily="34" charset="0"/>
            </a:endParaRPr>
          </a:p>
        </p:txBody>
      </p:sp>
      <p:sp>
        <p:nvSpPr>
          <p:cNvPr id="92" name="Textfeld 27"/>
          <p:cNvSpPr txBox="1">
            <a:spLocks noChangeArrowheads="1"/>
          </p:cNvSpPr>
          <p:nvPr/>
        </p:nvSpPr>
        <p:spPr bwMode="auto">
          <a:xfrm>
            <a:off x="2857502" y="2143125"/>
            <a:ext cx="5000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Sjebat</a:t>
            </a:r>
            <a:r>
              <a:rPr lang="de-DE" altLang="nl-NL" sz="1200" dirty="0">
                <a:latin typeface="Calibri" panose="020F0502020204030204" pitchFamily="34" charset="0"/>
              </a:rPr>
              <a:t> </a:t>
            </a:r>
            <a:r>
              <a:rPr lang="de-DE" altLang="nl-NL" sz="1000" dirty="0" err="1">
                <a:latin typeface="Calibri" panose="020F0502020204030204" pitchFamily="34" charset="0"/>
              </a:rPr>
              <a:t>of</a:t>
            </a:r>
            <a:r>
              <a:rPr lang="de-DE" altLang="nl-NL" sz="1000" dirty="0">
                <a:latin typeface="Calibri" panose="020F0502020204030204" pitchFamily="34" charset="0"/>
              </a:rPr>
              <a:t> </a:t>
            </a:r>
            <a:r>
              <a:rPr lang="de-DE" altLang="nl-NL" sz="1000" dirty="0" err="1">
                <a:latin typeface="Calibri" panose="020F0502020204030204" pitchFamily="34" charset="0"/>
              </a:rPr>
              <a:t>Sebat</a:t>
            </a:r>
            <a:endParaRPr lang="de-DE" altLang="nl-NL" sz="1000" dirty="0">
              <a:latin typeface="Calibri" panose="020F0502020204030204" pitchFamily="34" charset="0"/>
            </a:endParaRPr>
          </a:p>
        </p:txBody>
      </p:sp>
      <p:sp>
        <p:nvSpPr>
          <p:cNvPr id="93" name="Textfeld 28"/>
          <p:cNvSpPr txBox="1">
            <a:spLocks noChangeArrowheads="1"/>
          </p:cNvSpPr>
          <p:nvPr/>
        </p:nvSpPr>
        <p:spPr bwMode="auto">
          <a:xfrm>
            <a:off x="3786188" y="1714500"/>
            <a:ext cx="5000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>
                <a:latin typeface="Calibri" panose="020F0502020204030204" pitchFamily="34" charset="0"/>
              </a:rPr>
              <a:t>Adar</a:t>
            </a:r>
          </a:p>
        </p:txBody>
      </p:sp>
      <p:sp>
        <p:nvSpPr>
          <p:cNvPr id="94" name="Textfeld 29"/>
          <p:cNvSpPr txBox="1">
            <a:spLocks noChangeArrowheads="1"/>
          </p:cNvSpPr>
          <p:nvPr/>
        </p:nvSpPr>
        <p:spPr bwMode="auto">
          <a:xfrm>
            <a:off x="5000627" y="2000252"/>
            <a:ext cx="5000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800" dirty="0">
                <a:latin typeface="Calibri" panose="020F0502020204030204" pitchFamily="34" charset="0"/>
              </a:rPr>
              <a:t>Esther 3:7</a:t>
            </a:r>
          </a:p>
        </p:txBody>
      </p:sp>
      <p:sp>
        <p:nvSpPr>
          <p:cNvPr id="95" name="Textfeld 30"/>
          <p:cNvSpPr txBox="1">
            <a:spLocks noChangeArrowheads="1"/>
          </p:cNvSpPr>
          <p:nvPr/>
        </p:nvSpPr>
        <p:spPr bwMode="auto">
          <a:xfrm>
            <a:off x="4000502" y="1928815"/>
            <a:ext cx="5000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800" dirty="0">
                <a:latin typeface="Calibri" panose="020F0502020204030204" pitchFamily="34" charset="0"/>
              </a:rPr>
              <a:t>Esther 3:7</a:t>
            </a:r>
          </a:p>
        </p:txBody>
      </p:sp>
      <p:sp>
        <p:nvSpPr>
          <p:cNvPr id="96" name="Textfeld 31"/>
          <p:cNvSpPr txBox="1">
            <a:spLocks noChangeArrowheads="1"/>
          </p:cNvSpPr>
          <p:nvPr/>
        </p:nvSpPr>
        <p:spPr bwMode="auto">
          <a:xfrm>
            <a:off x="6357938" y="3286127"/>
            <a:ext cx="500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800" dirty="0">
                <a:latin typeface="Calibri" panose="020F0502020204030204" pitchFamily="34" charset="0"/>
              </a:rPr>
              <a:t>Esther 8:9</a:t>
            </a:r>
          </a:p>
        </p:txBody>
      </p:sp>
      <p:sp>
        <p:nvSpPr>
          <p:cNvPr id="97" name="Textfeld 32"/>
          <p:cNvSpPr txBox="1">
            <a:spLocks noChangeArrowheads="1"/>
          </p:cNvSpPr>
          <p:nvPr/>
        </p:nvSpPr>
        <p:spPr bwMode="auto">
          <a:xfrm>
            <a:off x="5929313" y="2500315"/>
            <a:ext cx="500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800" dirty="0">
                <a:latin typeface="Calibri" panose="020F0502020204030204" pitchFamily="34" charset="0"/>
              </a:rPr>
              <a:t>1 Ko. 6:1</a:t>
            </a:r>
          </a:p>
        </p:txBody>
      </p:sp>
      <p:sp>
        <p:nvSpPr>
          <p:cNvPr id="98" name="Textfeld 33"/>
          <p:cNvSpPr txBox="1">
            <a:spLocks noChangeArrowheads="1"/>
          </p:cNvSpPr>
          <p:nvPr/>
        </p:nvSpPr>
        <p:spPr bwMode="auto">
          <a:xfrm>
            <a:off x="5072063" y="5572127"/>
            <a:ext cx="500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800" dirty="0">
                <a:latin typeface="Calibri" panose="020F0502020204030204" pitchFamily="34" charset="0"/>
              </a:rPr>
              <a:t>Neh. 6:15</a:t>
            </a:r>
          </a:p>
        </p:txBody>
      </p:sp>
      <p:sp>
        <p:nvSpPr>
          <p:cNvPr id="99" name="Textfeld 34"/>
          <p:cNvSpPr txBox="1">
            <a:spLocks noChangeArrowheads="1"/>
          </p:cNvSpPr>
          <p:nvPr/>
        </p:nvSpPr>
        <p:spPr bwMode="auto">
          <a:xfrm>
            <a:off x="3071813" y="5214940"/>
            <a:ext cx="500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800" dirty="0">
                <a:latin typeface="Calibri" panose="020F0502020204030204" pitchFamily="34" charset="0"/>
              </a:rPr>
              <a:t>1 Ko 6:38</a:t>
            </a:r>
          </a:p>
        </p:txBody>
      </p:sp>
      <p:sp>
        <p:nvSpPr>
          <p:cNvPr id="100" name="Textfeld 35"/>
          <p:cNvSpPr txBox="1">
            <a:spLocks noChangeArrowheads="1"/>
          </p:cNvSpPr>
          <p:nvPr/>
        </p:nvSpPr>
        <p:spPr bwMode="auto">
          <a:xfrm>
            <a:off x="2571752" y="4357690"/>
            <a:ext cx="5000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800" dirty="0">
                <a:latin typeface="Calibri" panose="020F0502020204030204" pitchFamily="34" charset="0"/>
              </a:rPr>
              <a:t>Zach. 7:1</a:t>
            </a:r>
          </a:p>
        </p:txBody>
      </p:sp>
      <p:sp>
        <p:nvSpPr>
          <p:cNvPr id="101" name="Textfeld 36"/>
          <p:cNvSpPr txBox="1">
            <a:spLocks noChangeArrowheads="1"/>
          </p:cNvSpPr>
          <p:nvPr/>
        </p:nvSpPr>
        <p:spPr bwMode="auto">
          <a:xfrm>
            <a:off x="2571752" y="3357565"/>
            <a:ext cx="5000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800" dirty="0">
                <a:latin typeface="Calibri" panose="020F0502020204030204" pitchFamily="34" charset="0"/>
              </a:rPr>
              <a:t>Esther 2:16</a:t>
            </a:r>
          </a:p>
        </p:txBody>
      </p:sp>
      <p:sp>
        <p:nvSpPr>
          <p:cNvPr id="102" name="Textfeld 37"/>
          <p:cNvSpPr txBox="1">
            <a:spLocks noChangeArrowheads="1"/>
          </p:cNvSpPr>
          <p:nvPr/>
        </p:nvSpPr>
        <p:spPr bwMode="auto">
          <a:xfrm>
            <a:off x="3000377" y="2571752"/>
            <a:ext cx="5000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800" dirty="0">
                <a:latin typeface="Calibri" panose="020F0502020204030204" pitchFamily="34" charset="0"/>
              </a:rPr>
              <a:t>Zach. 1:7</a:t>
            </a:r>
          </a:p>
        </p:txBody>
      </p:sp>
      <p:sp>
        <p:nvSpPr>
          <p:cNvPr id="103" name="Textfeld 38"/>
          <p:cNvSpPr txBox="1"/>
          <p:nvPr/>
        </p:nvSpPr>
        <p:spPr>
          <a:xfrm>
            <a:off x="4572000" y="1214422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1</a:t>
            </a:r>
          </a:p>
        </p:txBody>
      </p:sp>
      <p:sp>
        <p:nvSpPr>
          <p:cNvPr id="104" name="Textfeld 39"/>
          <p:cNvSpPr txBox="1"/>
          <p:nvPr/>
        </p:nvSpPr>
        <p:spPr>
          <a:xfrm>
            <a:off x="2143108" y="3214686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10</a:t>
            </a:r>
          </a:p>
        </p:txBody>
      </p:sp>
      <p:sp>
        <p:nvSpPr>
          <p:cNvPr id="105" name="Textfeld 40"/>
          <p:cNvSpPr txBox="1"/>
          <p:nvPr/>
        </p:nvSpPr>
        <p:spPr>
          <a:xfrm>
            <a:off x="6429388" y="2571744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3</a:t>
            </a:r>
          </a:p>
        </p:txBody>
      </p:sp>
      <p:sp>
        <p:nvSpPr>
          <p:cNvPr id="106" name="Textfeld 41"/>
          <p:cNvSpPr txBox="1"/>
          <p:nvPr/>
        </p:nvSpPr>
        <p:spPr>
          <a:xfrm>
            <a:off x="6643702" y="3643314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4</a:t>
            </a:r>
          </a:p>
        </p:txBody>
      </p:sp>
      <p:sp>
        <p:nvSpPr>
          <p:cNvPr id="107" name="Textfeld 42"/>
          <p:cNvSpPr txBox="1"/>
          <p:nvPr/>
        </p:nvSpPr>
        <p:spPr>
          <a:xfrm>
            <a:off x="6286512" y="4714884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5</a:t>
            </a:r>
          </a:p>
        </p:txBody>
      </p:sp>
      <p:sp>
        <p:nvSpPr>
          <p:cNvPr id="108" name="Textfeld 43"/>
          <p:cNvSpPr txBox="1"/>
          <p:nvPr/>
        </p:nvSpPr>
        <p:spPr>
          <a:xfrm>
            <a:off x="5429256" y="5500702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6</a:t>
            </a:r>
          </a:p>
        </p:txBody>
      </p:sp>
      <p:sp>
        <p:nvSpPr>
          <p:cNvPr id="109" name="Textfeld 44"/>
          <p:cNvSpPr txBox="1"/>
          <p:nvPr/>
        </p:nvSpPr>
        <p:spPr>
          <a:xfrm>
            <a:off x="4214810" y="5715016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7</a:t>
            </a:r>
          </a:p>
        </p:txBody>
      </p:sp>
      <p:sp>
        <p:nvSpPr>
          <p:cNvPr id="110" name="Textfeld 45"/>
          <p:cNvSpPr txBox="1"/>
          <p:nvPr/>
        </p:nvSpPr>
        <p:spPr>
          <a:xfrm>
            <a:off x="3071802" y="5286388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8</a:t>
            </a:r>
          </a:p>
        </p:txBody>
      </p:sp>
      <p:sp>
        <p:nvSpPr>
          <p:cNvPr id="111" name="Textfeld 46"/>
          <p:cNvSpPr txBox="1"/>
          <p:nvPr/>
        </p:nvSpPr>
        <p:spPr>
          <a:xfrm>
            <a:off x="2285984" y="4357694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9</a:t>
            </a:r>
          </a:p>
        </p:txBody>
      </p:sp>
      <p:sp>
        <p:nvSpPr>
          <p:cNvPr id="112" name="Textfeld 47"/>
          <p:cNvSpPr txBox="1"/>
          <p:nvPr/>
        </p:nvSpPr>
        <p:spPr>
          <a:xfrm>
            <a:off x="2500298" y="2214554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5490"/>
                    </a:srgbClr>
                  </a:solidFill>
                </a:ln>
                <a:noFill/>
                <a:latin typeface="+mn-lt"/>
                <a:cs typeface="+mn-cs"/>
              </a:rPr>
              <a:t>11</a:t>
            </a:r>
          </a:p>
        </p:txBody>
      </p:sp>
      <p:sp>
        <p:nvSpPr>
          <p:cNvPr id="113" name="Textfeld 48"/>
          <p:cNvSpPr txBox="1"/>
          <p:nvPr/>
        </p:nvSpPr>
        <p:spPr>
          <a:xfrm>
            <a:off x="3428992" y="1428736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12</a:t>
            </a:r>
          </a:p>
        </p:txBody>
      </p:sp>
      <p:sp>
        <p:nvSpPr>
          <p:cNvPr id="114" name="Textfeld 49"/>
          <p:cNvSpPr txBox="1"/>
          <p:nvPr/>
        </p:nvSpPr>
        <p:spPr>
          <a:xfrm>
            <a:off x="5715008" y="1643050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2</a:t>
            </a:r>
          </a:p>
        </p:txBody>
      </p:sp>
      <p:sp>
        <p:nvSpPr>
          <p:cNvPr id="115" name="Textfeld 58"/>
          <p:cNvSpPr txBox="1"/>
          <p:nvPr/>
        </p:nvSpPr>
        <p:spPr>
          <a:xfrm>
            <a:off x="5143504" y="1071548"/>
            <a:ext cx="214314" cy="24622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1</a:t>
            </a:r>
          </a:p>
        </p:txBody>
      </p:sp>
      <p:sp>
        <p:nvSpPr>
          <p:cNvPr id="116" name="Textfeld 59"/>
          <p:cNvSpPr txBox="1"/>
          <p:nvPr/>
        </p:nvSpPr>
        <p:spPr>
          <a:xfrm>
            <a:off x="5357818" y="1142986"/>
            <a:ext cx="214314" cy="24622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2</a:t>
            </a:r>
          </a:p>
        </p:txBody>
      </p:sp>
      <p:sp>
        <p:nvSpPr>
          <p:cNvPr id="117" name="Textfeld 60"/>
          <p:cNvSpPr txBox="1"/>
          <p:nvPr/>
        </p:nvSpPr>
        <p:spPr>
          <a:xfrm>
            <a:off x="5572132" y="1224002"/>
            <a:ext cx="214314" cy="24622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3</a:t>
            </a:r>
          </a:p>
        </p:txBody>
      </p:sp>
      <p:sp>
        <p:nvSpPr>
          <p:cNvPr id="118" name="Textfeld 61"/>
          <p:cNvSpPr txBox="1"/>
          <p:nvPr/>
        </p:nvSpPr>
        <p:spPr>
          <a:xfrm>
            <a:off x="6804000" y="2500308"/>
            <a:ext cx="214314" cy="24622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4</a:t>
            </a:r>
          </a:p>
        </p:txBody>
      </p:sp>
      <p:sp>
        <p:nvSpPr>
          <p:cNvPr id="119" name="Textfeld 62"/>
          <p:cNvSpPr txBox="1"/>
          <p:nvPr/>
        </p:nvSpPr>
        <p:spPr>
          <a:xfrm>
            <a:off x="4357686" y="6143646"/>
            <a:ext cx="214314" cy="24622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5</a:t>
            </a:r>
          </a:p>
        </p:txBody>
      </p:sp>
      <p:sp>
        <p:nvSpPr>
          <p:cNvPr id="120" name="Textfeld 63"/>
          <p:cNvSpPr txBox="1"/>
          <p:nvPr/>
        </p:nvSpPr>
        <p:spPr>
          <a:xfrm>
            <a:off x="4000496" y="6120002"/>
            <a:ext cx="214314" cy="24622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6</a:t>
            </a:r>
          </a:p>
        </p:txBody>
      </p:sp>
      <p:sp>
        <p:nvSpPr>
          <p:cNvPr id="121" name="Textfeld 64"/>
          <p:cNvSpPr txBox="1"/>
          <p:nvPr/>
        </p:nvSpPr>
        <p:spPr>
          <a:xfrm>
            <a:off x="3786182" y="6072208"/>
            <a:ext cx="214314" cy="24622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feld 68"/>
          <p:cNvSpPr txBox="1"/>
          <p:nvPr/>
        </p:nvSpPr>
        <p:spPr>
          <a:xfrm>
            <a:off x="4500565" y="1643063"/>
            <a:ext cx="4643437" cy="498598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>
                <a:latin typeface="+mn-lt"/>
                <a:cs typeface="+mn-cs"/>
              </a:rPr>
              <a:t>                                                     De HEERE sprak tot Mozes: Spreek tot de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>
                <a:latin typeface="+mn-lt"/>
                <a:cs typeface="+mn-cs"/>
              </a:rPr>
              <a:t>                                                           Israëlieten, en zeg tegen hen: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>
                <a:latin typeface="+mn-lt"/>
                <a:cs typeface="+mn-cs"/>
              </a:rPr>
              <a:t>                                                                Wanneer u in het land komt dat Ik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>
                <a:latin typeface="+mn-lt"/>
                <a:cs typeface="+mn-cs"/>
              </a:rPr>
              <a:t>                                                                     u geven zal, en u de oogst ervan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>
                <a:latin typeface="+mn-lt"/>
                <a:cs typeface="+mn-cs"/>
              </a:rPr>
              <a:t>                                                                        binnenhaalt, dan moet u de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>
                <a:latin typeface="+mn-lt"/>
                <a:cs typeface="+mn-cs"/>
              </a:rPr>
              <a:t>                                                                         eerste schoof van uw oogst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>
                <a:latin typeface="+mn-lt"/>
                <a:cs typeface="+mn-cs"/>
              </a:rPr>
              <a:t>                                                                          naar de priester brengen. Hij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>
                <a:latin typeface="+mn-lt"/>
                <a:cs typeface="+mn-cs"/>
              </a:rPr>
              <a:t>                                                                           moet de schoof voor het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>
                <a:latin typeface="+mn-lt"/>
                <a:cs typeface="+mn-cs"/>
              </a:rPr>
              <a:t>                                                                            aangezicht van de HEERE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>
                <a:latin typeface="+mn-lt"/>
                <a:cs typeface="+mn-cs"/>
              </a:rPr>
              <a:t>                                                                            bewegen, opdat Hij een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>
                <a:latin typeface="+mn-lt"/>
                <a:cs typeface="+mn-cs"/>
              </a:rPr>
              <a:t>                                                                            welgevallen in u vindt. Op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>
                <a:latin typeface="+mn-lt"/>
                <a:cs typeface="+mn-cs"/>
              </a:rPr>
              <a:t>                                                                           de dag na de sabbat moet de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>
                <a:latin typeface="+mn-lt"/>
                <a:cs typeface="+mn-cs"/>
              </a:rPr>
              <a:t>                                                                          priester de schoof bewegen.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>
                <a:latin typeface="+mn-lt"/>
                <a:cs typeface="+mn-cs"/>
              </a:rPr>
              <a:t>                                                                          U moet op de dag dat u de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>
                <a:latin typeface="+mn-lt"/>
                <a:cs typeface="+mn-cs"/>
              </a:rPr>
              <a:t>                                                                         schoof beweegt, een lam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>
                <a:latin typeface="+mn-lt"/>
                <a:cs typeface="+mn-cs"/>
              </a:rPr>
              <a:t>                                                                       zonder enig gebrek van een jaar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>
                <a:latin typeface="+mn-lt"/>
                <a:cs typeface="+mn-cs"/>
              </a:rPr>
              <a:t>                                                                     oud als brandoffer voor de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>
                <a:latin typeface="+mn-lt"/>
                <a:cs typeface="+mn-cs"/>
              </a:rPr>
              <a:t>                                                                   HEERE bereiden, met een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>
                <a:latin typeface="+mn-lt"/>
                <a:cs typeface="+mn-cs"/>
              </a:rPr>
              <a:t>                                                                bijbehorend graanoffer van twee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>
                <a:latin typeface="+mn-lt"/>
                <a:cs typeface="+mn-cs"/>
              </a:rPr>
              <a:t>                                                            tiende </a:t>
            </a:r>
            <a:r>
              <a:rPr lang="nl-NL" sz="1200" dirty="0" err="1">
                <a:latin typeface="+mn-lt"/>
                <a:cs typeface="+mn-cs"/>
              </a:rPr>
              <a:t>efa</a:t>
            </a:r>
            <a:r>
              <a:rPr lang="nl-NL" sz="1200" dirty="0">
                <a:latin typeface="+mn-lt"/>
                <a:cs typeface="+mn-cs"/>
              </a:rPr>
              <a:t> meelbloem, met olie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>
                <a:latin typeface="+mn-lt"/>
                <a:cs typeface="+mn-cs"/>
              </a:rPr>
              <a:t>                                                       gemengd, als een vuuroffer voor de HEERE,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>
                <a:latin typeface="+mn-lt"/>
                <a:cs typeface="+mn-cs"/>
              </a:rPr>
              <a:t>                                                  een aangename geur, en een bijbehorend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>
                <a:latin typeface="+mn-lt"/>
                <a:cs typeface="+mn-cs"/>
              </a:rPr>
              <a:t>                                         plengoffer van een kwart </a:t>
            </a:r>
            <a:r>
              <a:rPr lang="nl-NL" sz="1200" dirty="0" err="1">
                <a:latin typeface="+mn-lt"/>
                <a:cs typeface="+mn-cs"/>
              </a:rPr>
              <a:t>hin</a:t>
            </a:r>
            <a:r>
              <a:rPr lang="nl-NL" sz="1200" dirty="0">
                <a:latin typeface="+mn-lt"/>
                <a:cs typeface="+mn-cs"/>
              </a:rPr>
              <a:t> wijn. U mag geen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>
                <a:latin typeface="+mn-lt"/>
                <a:cs typeface="+mn-cs"/>
              </a:rPr>
              <a:t>                                  brood, geroosterd graan en vers graan eten tot op deze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>
                <a:latin typeface="+mn-lt"/>
                <a:cs typeface="+mn-cs"/>
              </a:rPr>
              <a:t>                zelfde dag dat u de offergave van uw God gebracht hebt. Het is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>
                <a:latin typeface="+mn-lt"/>
                <a:cs typeface="+mn-cs"/>
              </a:rPr>
              <a:t>                een eeuwige verordening, al uw generaties door, in al uw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>
                <a:latin typeface="+mn-lt"/>
                <a:cs typeface="+mn-cs"/>
              </a:rPr>
              <a:t>                woongebieden.</a:t>
            </a:r>
            <a:endParaRPr lang="de-DE" sz="1200" dirty="0">
              <a:latin typeface="+mn-lt"/>
              <a:cs typeface="+mn-cs"/>
            </a:endParaRPr>
          </a:p>
        </p:txBody>
      </p:sp>
      <p:sp>
        <p:nvSpPr>
          <p:cNvPr id="66" name="Textfeld 65"/>
          <p:cNvSpPr txBox="1"/>
          <p:nvPr/>
        </p:nvSpPr>
        <p:spPr>
          <a:xfrm>
            <a:off x="6143636" y="1000110"/>
            <a:ext cx="2714644" cy="61555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3. Het </a:t>
            </a:r>
            <a:r>
              <a:rPr lang="de-DE" sz="2000" dirty="0" err="1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feest</a:t>
            </a:r>
            <a:r>
              <a:rPr lang="de-DE" sz="20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van de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   </a:t>
            </a:r>
            <a:r>
              <a:rPr lang="de-DE" sz="2000" dirty="0" err="1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eerstelingen</a:t>
            </a:r>
            <a:r>
              <a:rPr lang="de-DE" sz="8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         </a:t>
            </a:r>
            <a:r>
              <a:rPr lang="de-DE" sz="9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Vers 9-14  </a:t>
            </a:r>
          </a:p>
        </p:txBody>
      </p:sp>
      <p:pic>
        <p:nvPicPr>
          <p:cNvPr id="5179" name="Grafik 66" descr="Erstlingsgabe 2.e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928688"/>
            <a:ext cx="2000250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Textfeld 4"/>
          <p:cNvSpPr txBox="1">
            <a:spLocks noChangeArrowheads="1"/>
          </p:cNvSpPr>
          <p:nvPr/>
        </p:nvSpPr>
        <p:spPr bwMode="auto">
          <a:xfrm>
            <a:off x="447801" y="133033"/>
            <a:ext cx="82484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2800" b="1" dirty="0">
                <a:latin typeface="Calibri" panose="020F0502020204030204" pitchFamily="34" charset="0"/>
              </a:rPr>
              <a:t>De </a:t>
            </a:r>
            <a:r>
              <a:rPr lang="de-DE" altLang="nl-NL" sz="2800" b="1" dirty="0" err="1">
                <a:latin typeface="Calibri" panose="020F0502020204030204" pitchFamily="34" charset="0"/>
              </a:rPr>
              <a:t>Joodse</a:t>
            </a:r>
            <a:r>
              <a:rPr lang="de-DE" altLang="nl-NL" sz="2800" b="1" dirty="0">
                <a:latin typeface="Calibri" panose="020F0502020204030204" pitchFamily="34" charset="0"/>
              </a:rPr>
              <a:t> </a:t>
            </a:r>
            <a:r>
              <a:rPr lang="de-DE" altLang="nl-NL" sz="2800" b="1" dirty="0" err="1">
                <a:latin typeface="Calibri" panose="020F0502020204030204" pitchFamily="34" charset="0"/>
              </a:rPr>
              <a:t>kalender</a:t>
            </a:r>
            <a:r>
              <a:rPr lang="de-DE" altLang="nl-NL" sz="2800" b="1" dirty="0">
                <a:latin typeface="Calibri" panose="020F0502020204030204" pitchFamily="34" charset="0"/>
              </a:rPr>
              <a:t> en de </a:t>
            </a:r>
            <a:r>
              <a:rPr lang="de-DE" altLang="nl-NL" sz="2800" b="1" dirty="0" err="1">
                <a:latin typeface="Calibri" panose="020F0502020204030204" pitchFamily="34" charset="0"/>
              </a:rPr>
              <a:t>zeven</a:t>
            </a:r>
            <a:r>
              <a:rPr lang="de-DE" altLang="nl-NL" sz="2800" b="1" dirty="0">
                <a:latin typeface="Calibri" panose="020F0502020204030204" pitchFamily="34" charset="0"/>
              </a:rPr>
              <a:t> </a:t>
            </a:r>
            <a:r>
              <a:rPr lang="de-DE" altLang="nl-NL" sz="2800" b="1" dirty="0" err="1">
                <a:latin typeface="Calibri" panose="020F0502020204030204" pitchFamily="34" charset="0"/>
              </a:rPr>
              <a:t>feesten</a:t>
            </a:r>
            <a:r>
              <a:rPr lang="de-DE" altLang="nl-NL" sz="2800" b="1" dirty="0">
                <a:latin typeface="Calibri" panose="020F0502020204030204" pitchFamily="34" charset="0"/>
              </a:rPr>
              <a:t> van de HEERE</a:t>
            </a:r>
          </a:p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naar</a:t>
            </a:r>
            <a:r>
              <a:rPr lang="de-DE" altLang="nl-NL" sz="1200" dirty="0">
                <a:latin typeface="Calibri" panose="020F0502020204030204" pitchFamily="34" charset="0"/>
              </a:rPr>
              <a:t> Leviticus 23</a:t>
            </a:r>
          </a:p>
        </p:txBody>
      </p:sp>
      <p:sp>
        <p:nvSpPr>
          <p:cNvPr id="68" name="Textfeld 78"/>
          <p:cNvSpPr txBox="1">
            <a:spLocks noChangeArrowheads="1"/>
          </p:cNvSpPr>
          <p:nvPr/>
        </p:nvSpPr>
        <p:spPr bwMode="auto">
          <a:xfrm>
            <a:off x="7032625" y="6643688"/>
            <a:ext cx="211137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nl-NL" sz="800" dirty="0">
                <a:latin typeface="Calibri" panose="020F0502020204030204" pitchFamily="34" charset="0"/>
              </a:rPr>
              <a:t>www.bibelwork.de / www.debijbelvoorjou.nl</a:t>
            </a:r>
          </a:p>
        </p:txBody>
      </p:sp>
      <p:pic>
        <p:nvPicPr>
          <p:cNvPr id="70" name="Grafik 3" descr="Kalender 2.em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5" y="1223965"/>
            <a:ext cx="4921250" cy="489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Textfeld 5"/>
          <p:cNvSpPr txBox="1">
            <a:spLocks noChangeArrowheads="1"/>
          </p:cNvSpPr>
          <p:nvPr/>
        </p:nvSpPr>
        <p:spPr bwMode="auto">
          <a:xfrm>
            <a:off x="4286252" y="2286000"/>
            <a:ext cx="5000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Maart</a:t>
            </a:r>
            <a:endParaRPr lang="de-DE" altLang="nl-NL" sz="1200" dirty="0">
              <a:latin typeface="Calibri" panose="020F0502020204030204" pitchFamily="34" charset="0"/>
            </a:endParaRPr>
          </a:p>
        </p:txBody>
      </p:sp>
      <p:sp>
        <p:nvSpPr>
          <p:cNvPr id="72" name="Textfeld 6"/>
          <p:cNvSpPr txBox="1">
            <a:spLocks noChangeArrowheads="1"/>
          </p:cNvSpPr>
          <p:nvPr/>
        </p:nvSpPr>
        <p:spPr bwMode="auto">
          <a:xfrm rot="1793312">
            <a:off x="4940302" y="2478088"/>
            <a:ext cx="5318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>
                <a:latin typeface="Calibri" panose="020F0502020204030204" pitchFamily="34" charset="0"/>
              </a:rPr>
              <a:t>April</a:t>
            </a:r>
          </a:p>
        </p:txBody>
      </p:sp>
      <p:sp>
        <p:nvSpPr>
          <p:cNvPr id="73" name="Textfeld 7"/>
          <p:cNvSpPr txBox="1">
            <a:spLocks noChangeArrowheads="1"/>
          </p:cNvSpPr>
          <p:nvPr/>
        </p:nvSpPr>
        <p:spPr bwMode="auto">
          <a:xfrm rot="3593684">
            <a:off x="5407820" y="2945607"/>
            <a:ext cx="5445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>
                <a:latin typeface="Calibri" panose="020F0502020204030204" pitchFamily="34" charset="0"/>
              </a:rPr>
              <a:t>Mei</a:t>
            </a:r>
          </a:p>
        </p:txBody>
      </p:sp>
      <p:sp>
        <p:nvSpPr>
          <p:cNvPr id="74" name="Textfeld 8"/>
          <p:cNvSpPr txBox="1">
            <a:spLocks noChangeArrowheads="1"/>
          </p:cNvSpPr>
          <p:nvPr/>
        </p:nvSpPr>
        <p:spPr bwMode="auto">
          <a:xfrm rot="5400000">
            <a:off x="5593558" y="3586957"/>
            <a:ext cx="5000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>
                <a:latin typeface="Calibri" panose="020F0502020204030204" pitchFamily="34" charset="0"/>
              </a:rPr>
              <a:t>Juni</a:t>
            </a:r>
          </a:p>
        </p:txBody>
      </p:sp>
      <p:sp>
        <p:nvSpPr>
          <p:cNvPr id="75" name="Textfeld 9"/>
          <p:cNvSpPr txBox="1">
            <a:spLocks noChangeArrowheads="1"/>
          </p:cNvSpPr>
          <p:nvPr/>
        </p:nvSpPr>
        <p:spPr bwMode="auto">
          <a:xfrm rot="17965880">
            <a:off x="5428457" y="4171158"/>
            <a:ext cx="533400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>
                <a:latin typeface="Calibri" panose="020F0502020204030204" pitchFamily="34" charset="0"/>
              </a:rPr>
              <a:t>Juli</a:t>
            </a:r>
          </a:p>
        </p:txBody>
      </p:sp>
      <p:sp>
        <p:nvSpPr>
          <p:cNvPr id="76" name="Textfeld 10"/>
          <p:cNvSpPr txBox="1">
            <a:spLocks noChangeArrowheads="1"/>
          </p:cNvSpPr>
          <p:nvPr/>
        </p:nvSpPr>
        <p:spPr bwMode="auto">
          <a:xfrm rot="19775691">
            <a:off x="4933952" y="4654550"/>
            <a:ext cx="620713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>
                <a:latin typeface="Calibri" panose="020F0502020204030204" pitchFamily="34" charset="0"/>
              </a:rPr>
              <a:t>Augustus</a:t>
            </a:r>
          </a:p>
        </p:txBody>
      </p:sp>
      <p:sp>
        <p:nvSpPr>
          <p:cNvPr id="77" name="Textfeld 11"/>
          <p:cNvSpPr txBox="1">
            <a:spLocks noChangeArrowheads="1"/>
          </p:cNvSpPr>
          <p:nvPr/>
        </p:nvSpPr>
        <p:spPr bwMode="auto">
          <a:xfrm>
            <a:off x="4214815" y="4857750"/>
            <a:ext cx="7143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>
                <a:latin typeface="Calibri" panose="020F0502020204030204" pitchFamily="34" charset="0"/>
              </a:rPr>
              <a:t>Sept.</a:t>
            </a:r>
          </a:p>
        </p:txBody>
      </p:sp>
      <p:sp>
        <p:nvSpPr>
          <p:cNvPr id="78" name="Textfeld 12"/>
          <p:cNvSpPr txBox="1">
            <a:spLocks noChangeArrowheads="1"/>
          </p:cNvSpPr>
          <p:nvPr/>
        </p:nvSpPr>
        <p:spPr bwMode="auto">
          <a:xfrm rot="1831242">
            <a:off x="3656013" y="4686300"/>
            <a:ext cx="5000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>
                <a:latin typeface="Calibri" panose="020F0502020204030204" pitchFamily="34" charset="0"/>
              </a:rPr>
              <a:t>Okt.</a:t>
            </a:r>
          </a:p>
        </p:txBody>
      </p:sp>
      <p:sp>
        <p:nvSpPr>
          <p:cNvPr id="79" name="Textfeld 13"/>
          <p:cNvSpPr txBox="1">
            <a:spLocks noChangeArrowheads="1"/>
          </p:cNvSpPr>
          <p:nvPr/>
        </p:nvSpPr>
        <p:spPr bwMode="auto">
          <a:xfrm rot="3485490">
            <a:off x="3163888" y="4206875"/>
            <a:ext cx="5461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>
                <a:latin typeface="Calibri" panose="020F0502020204030204" pitchFamily="34" charset="0"/>
              </a:rPr>
              <a:t>Nov.</a:t>
            </a:r>
          </a:p>
        </p:txBody>
      </p:sp>
      <p:sp>
        <p:nvSpPr>
          <p:cNvPr id="80" name="Textfeld 14"/>
          <p:cNvSpPr txBox="1">
            <a:spLocks noChangeArrowheads="1"/>
          </p:cNvSpPr>
          <p:nvPr/>
        </p:nvSpPr>
        <p:spPr bwMode="auto">
          <a:xfrm rot="16200000">
            <a:off x="3000377" y="3586699"/>
            <a:ext cx="50006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Dec</a:t>
            </a:r>
            <a:r>
              <a:rPr lang="de-DE" altLang="nl-NL" sz="1200" dirty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81" name="Textfeld 15"/>
          <p:cNvSpPr txBox="1">
            <a:spLocks noChangeArrowheads="1"/>
          </p:cNvSpPr>
          <p:nvPr/>
        </p:nvSpPr>
        <p:spPr bwMode="auto">
          <a:xfrm rot="17925321">
            <a:off x="3182939" y="2951163"/>
            <a:ext cx="500063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Januari</a:t>
            </a:r>
            <a:endParaRPr lang="de-DE" altLang="nl-NL" sz="1200" dirty="0">
              <a:latin typeface="Calibri" panose="020F0502020204030204" pitchFamily="34" charset="0"/>
            </a:endParaRPr>
          </a:p>
        </p:txBody>
      </p:sp>
      <p:sp>
        <p:nvSpPr>
          <p:cNvPr id="82" name="Textfeld 16"/>
          <p:cNvSpPr txBox="1">
            <a:spLocks noChangeArrowheads="1"/>
          </p:cNvSpPr>
          <p:nvPr/>
        </p:nvSpPr>
        <p:spPr bwMode="auto">
          <a:xfrm rot="19796330">
            <a:off x="3640140" y="2474913"/>
            <a:ext cx="5175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Februari</a:t>
            </a:r>
            <a:endParaRPr lang="de-DE" altLang="nl-NL" sz="1200" dirty="0">
              <a:latin typeface="Calibri" panose="020F0502020204030204" pitchFamily="34" charset="0"/>
            </a:endParaRPr>
          </a:p>
        </p:txBody>
      </p:sp>
      <p:sp>
        <p:nvSpPr>
          <p:cNvPr id="83" name="Textfeld 17"/>
          <p:cNvSpPr txBox="1">
            <a:spLocks noChangeArrowheads="1"/>
          </p:cNvSpPr>
          <p:nvPr/>
        </p:nvSpPr>
        <p:spPr bwMode="auto">
          <a:xfrm>
            <a:off x="4786313" y="1643065"/>
            <a:ext cx="5000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>
                <a:latin typeface="Calibri" panose="020F0502020204030204" pitchFamily="34" charset="0"/>
              </a:rPr>
              <a:t>Nisan  </a:t>
            </a:r>
            <a:r>
              <a:rPr lang="de-DE" altLang="nl-NL" sz="1000" dirty="0" err="1">
                <a:latin typeface="Calibri" panose="020F0502020204030204" pitchFamily="34" charset="0"/>
              </a:rPr>
              <a:t>of</a:t>
            </a:r>
            <a:r>
              <a:rPr lang="de-DE" altLang="nl-NL" sz="1000" dirty="0">
                <a:latin typeface="Calibri" panose="020F0502020204030204" pitchFamily="34" charset="0"/>
              </a:rPr>
              <a:t> </a:t>
            </a:r>
            <a:r>
              <a:rPr lang="de-DE" altLang="nl-NL" sz="1000" dirty="0" err="1">
                <a:latin typeface="Calibri" panose="020F0502020204030204" pitchFamily="34" charset="0"/>
              </a:rPr>
              <a:t>Abib</a:t>
            </a:r>
            <a:endParaRPr lang="de-DE" altLang="nl-NL" sz="1000" dirty="0">
              <a:latin typeface="Calibri" panose="020F0502020204030204" pitchFamily="34" charset="0"/>
            </a:endParaRPr>
          </a:p>
        </p:txBody>
      </p:sp>
      <p:sp>
        <p:nvSpPr>
          <p:cNvPr id="84" name="Textfeld 18"/>
          <p:cNvSpPr txBox="1">
            <a:spLocks noChangeArrowheads="1"/>
          </p:cNvSpPr>
          <p:nvPr/>
        </p:nvSpPr>
        <p:spPr bwMode="auto">
          <a:xfrm>
            <a:off x="5715002" y="2143125"/>
            <a:ext cx="5000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Ijar</a:t>
            </a:r>
            <a:r>
              <a:rPr lang="de-DE" altLang="nl-NL" sz="1200" dirty="0">
                <a:latin typeface="Calibri" panose="020F0502020204030204" pitchFamily="34" charset="0"/>
              </a:rPr>
              <a:t>       </a:t>
            </a:r>
            <a:r>
              <a:rPr lang="de-DE" altLang="nl-NL" sz="1000" dirty="0" err="1">
                <a:latin typeface="Calibri" panose="020F0502020204030204" pitchFamily="34" charset="0"/>
              </a:rPr>
              <a:t>of</a:t>
            </a:r>
            <a:r>
              <a:rPr lang="de-DE" altLang="nl-NL" sz="1000" dirty="0">
                <a:latin typeface="Calibri" panose="020F0502020204030204" pitchFamily="34" charset="0"/>
              </a:rPr>
              <a:t> Ziv</a:t>
            </a:r>
          </a:p>
        </p:txBody>
      </p:sp>
      <p:sp>
        <p:nvSpPr>
          <p:cNvPr id="85" name="Textfeld 19"/>
          <p:cNvSpPr txBox="1">
            <a:spLocks noChangeArrowheads="1"/>
          </p:cNvSpPr>
          <p:nvPr/>
        </p:nvSpPr>
        <p:spPr bwMode="auto">
          <a:xfrm>
            <a:off x="6143625" y="3071813"/>
            <a:ext cx="5715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Sivan</a:t>
            </a:r>
            <a:endParaRPr lang="de-DE" altLang="nl-NL" sz="1200" dirty="0">
              <a:latin typeface="Calibri" panose="020F0502020204030204" pitchFamily="34" charset="0"/>
            </a:endParaRPr>
          </a:p>
        </p:txBody>
      </p:sp>
      <p:sp>
        <p:nvSpPr>
          <p:cNvPr id="86" name="Textfeld 20"/>
          <p:cNvSpPr txBox="1">
            <a:spLocks noChangeArrowheads="1"/>
          </p:cNvSpPr>
          <p:nvPr/>
        </p:nvSpPr>
        <p:spPr bwMode="auto">
          <a:xfrm>
            <a:off x="6072190" y="4000500"/>
            <a:ext cx="6429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Tammuz</a:t>
            </a:r>
            <a:endParaRPr lang="de-DE" altLang="nl-NL" sz="1200" dirty="0">
              <a:latin typeface="Calibri" panose="020F0502020204030204" pitchFamily="34" charset="0"/>
            </a:endParaRPr>
          </a:p>
        </p:txBody>
      </p:sp>
      <p:sp>
        <p:nvSpPr>
          <p:cNvPr id="87" name="Textfeld 21"/>
          <p:cNvSpPr txBox="1">
            <a:spLocks noChangeArrowheads="1"/>
          </p:cNvSpPr>
          <p:nvPr/>
        </p:nvSpPr>
        <p:spPr bwMode="auto">
          <a:xfrm>
            <a:off x="5715002" y="4857750"/>
            <a:ext cx="5000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Aw</a:t>
            </a:r>
            <a:r>
              <a:rPr lang="de-DE" altLang="nl-NL" sz="1200" dirty="0">
                <a:latin typeface="Calibri" panose="020F0502020204030204" pitchFamily="34" charset="0"/>
              </a:rPr>
              <a:t>      </a:t>
            </a:r>
            <a:r>
              <a:rPr lang="de-DE" altLang="nl-NL" sz="1000" dirty="0" err="1">
                <a:latin typeface="Calibri" panose="020F0502020204030204" pitchFamily="34" charset="0"/>
              </a:rPr>
              <a:t>of</a:t>
            </a:r>
            <a:r>
              <a:rPr lang="de-DE" altLang="nl-NL" sz="1000" dirty="0">
                <a:latin typeface="Calibri" panose="020F0502020204030204" pitchFamily="34" charset="0"/>
              </a:rPr>
              <a:t> Ab</a:t>
            </a:r>
          </a:p>
        </p:txBody>
      </p:sp>
      <p:sp>
        <p:nvSpPr>
          <p:cNvPr id="88" name="Textfeld 22"/>
          <p:cNvSpPr txBox="1">
            <a:spLocks noChangeArrowheads="1"/>
          </p:cNvSpPr>
          <p:nvPr/>
        </p:nvSpPr>
        <p:spPr bwMode="auto">
          <a:xfrm>
            <a:off x="4857752" y="5357813"/>
            <a:ext cx="5000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>
                <a:latin typeface="Calibri" panose="020F0502020204030204" pitchFamily="34" charset="0"/>
              </a:rPr>
              <a:t>Elul</a:t>
            </a:r>
          </a:p>
        </p:txBody>
      </p:sp>
      <p:sp>
        <p:nvSpPr>
          <p:cNvPr id="89" name="Textfeld 23"/>
          <p:cNvSpPr txBox="1">
            <a:spLocks noChangeArrowheads="1"/>
          </p:cNvSpPr>
          <p:nvPr/>
        </p:nvSpPr>
        <p:spPr bwMode="auto">
          <a:xfrm>
            <a:off x="3786188" y="5357813"/>
            <a:ext cx="5000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Tisjri</a:t>
            </a:r>
            <a:endParaRPr lang="de-DE" altLang="nl-NL" sz="1200" dirty="0">
              <a:latin typeface="Calibri" panose="020F0502020204030204" pitchFamily="34" charset="0"/>
            </a:endParaRPr>
          </a:p>
        </p:txBody>
      </p:sp>
      <p:sp>
        <p:nvSpPr>
          <p:cNvPr id="90" name="Textfeld 24"/>
          <p:cNvSpPr txBox="1">
            <a:spLocks noChangeArrowheads="1"/>
          </p:cNvSpPr>
          <p:nvPr/>
        </p:nvSpPr>
        <p:spPr bwMode="auto">
          <a:xfrm>
            <a:off x="2643190" y="4643440"/>
            <a:ext cx="1000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Bul</a:t>
            </a:r>
            <a:r>
              <a:rPr lang="de-DE" altLang="nl-NL" sz="1200" dirty="0">
                <a:latin typeface="Calibri" panose="020F0502020204030204" pitchFamily="34" charset="0"/>
              </a:rPr>
              <a:t> / </a:t>
            </a:r>
            <a:r>
              <a:rPr lang="de-DE" altLang="nl-NL" sz="1200" dirty="0" err="1">
                <a:latin typeface="Calibri" panose="020F0502020204030204" pitchFamily="34" charset="0"/>
              </a:rPr>
              <a:t>Marchesjwan</a:t>
            </a:r>
            <a:r>
              <a:rPr lang="de-DE" altLang="nl-NL" sz="1200" dirty="0">
                <a:latin typeface="Calibri" panose="020F0502020204030204" pitchFamily="34" charset="0"/>
              </a:rPr>
              <a:t>  </a:t>
            </a:r>
            <a:r>
              <a:rPr lang="de-DE" altLang="nl-NL" sz="1000" dirty="0" err="1">
                <a:latin typeface="Calibri" panose="020F0502020204030204" pitchFamily="34" charset="0"/>
              </a:rPr>
              <a:t>of</a:t>
            </a:r>
            <a:r>
              <a:rPr lang="de-DE" altLang="nl-NL" sz="1000" dirty="0">
                <a:latin typeface="Calibri" panose="020F0502020204030204" pitchFamily="34" charset="0"/>
              </a:rPr>
              <a:t> </a:t>
            </a:r>
            <a:r>
              <a:rPr lang="de-DE" altLang="nl-NL" sz="1000" dirty="0" err="1">
                <a:latin typeface="Calibri" panose="020F0502020204030204" pitchFamily="34" charset="0"/>
              </a:rPr>
              <a:t>Chesjwan</a:t>
            </a:r>
            <a:endParaRPr lang="de-DE" altLang="nl-NL" sz="1000" dirty="0">
              <a:latin typeface="Calibri" panose="020F0502020204030204" pitchFamily="34" charset="0"/>
            </a:endParaRPr>
          </a:p>
        </p:txBody>
      </p:sp>
      <p:sp>
        <p:nvSpPr>
          <p:cNvPr id="91" name="Textfeld 25"/>
          <p:cNvSpPr txBox="1">
            <a:spLocks noChangeArrowheads="1"/>
          </p:cNvSpPr>
          <p:nvPr/>
        </p:nvSpPr>
        <p:spPr bwMode="auto">
          <a:xfrm>
            <a:off x="2357438" y="3929065"/>
            <a:ext cx="5000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Chisleu</a:t>
            </a:r>
            <a:r>
              <a:rPr lang="de-DE" altLang="nl-NL" sz="1200" dirty="0">
                <a:latin typeface="Calibri" panose="020F0502020204030204" pitchFamily="34" charset="0"/>
              </a:rPr>
              <a:t> </a:t>
            </a:r>
            <a:r>
              <a:rPr lang="de-DE" altLang="nl-NL" sz="1000" dirty="0" err="1">
                <a:latin typeface="Calibri" panose="020F0502020204030204" pitchFamily="34" charset="0"/>
              </a:rPr>
              <a:t>of</a:t>
            </a:r>
            <a:r>
              <a:rPr lang="de-DE" altLang="nl-NL" sz="1000" dirty="0">
                <a:latin typeface="Calibri" panose="020F0502020204030204" pitchFamily="34" charset="0"/>
              </a:rPr>
              <a:t> </a:t>
            </a:r>
            <a:r>
              <a:rPr lang="de-DE" altLang="nl-NL" sz="1000" dirty="0" err="1">
                <a:latin typeface="Calibri" panose="020F0502020204030204" pitchFamily="34" charset="0"/>
              </a:rPr>
              <a:t>Kislev</a:t>
            </a:r>
            <a:endParaRPr lang="de-DE" altLang="nl-NL" sz="1000" dirty="0">
              <a:latin typeface="Calibri" panose="020F0502020204030204" pitchFamily="34" charset="0"/>
            </a:endParaRPr>
          </a:p>
        </p:txBody>
      </p:sp>
      <p:sp>
        <p:nvSpPr>
          <p:cNvPr id="92" name="Textfeld 26"/>
          <p:cNvSpPr txBox="1">
            <a:spLocks noChangeArrowheads="1"/>
          </p:cNvSpPr>
          <p:nvPr/>
        </p:nvSpPr>
        <p:spPr bwMode="auto">
          <a:xfrm>
            <a:off x="2357438" y="2928940"/>
            <a:ext cx="5000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Tebeth</a:t>
            </a:r>
            <a:r>
              <a:rPr lang="de-DE" altLang="nl-NL" sz="1200" dirty="0">
                <a:latin typeface="Calibri" panose="020F0502020204030204" pitchFamily="34" charset="0"/>
              </a:rPr>
              <a:t>  </a:t>
            </a:r>
            <a:r>
              <a:rPr lang="de-DE" altLang="nl-NL" sz="1000" dirty="0" err="1">
                <a:latin typeface="Calibri" panose="020F0502020204030204" pitchFamily="34" charset="0"/>
              </a:rPr>
              <a:t>of</a:t>
            </a:r>
            <a:r>
              <a:rPr lang="de-DE" altLang="nl-NL" sz="1000" dirty="0">
                <a:latin typeface="Calibri" panose="020F0502020204030204" pitchFamily="34" charset="0"/>
              </a:rPr>
              <a:t> </a:t>
            </a:r>
            <a:r>
              <a:rPr lang="de-DE" altLang="nl-NL" sz="1000" dirty="0" err="1">
                <a:latin typeface="Calibri" panose="020F0502020204030204" pitchFamily="34" charset="0"/>
              </a:rPr>
              <a:t>Tewet</a:t>
            </a:r>
            <a:endParaRPr lang="de-DE" altLang="nl-NL" sz="1000" dirty="0">
              <a:latin typeface="Calibri" panose="020F0502020204030204" pitchFamily="34" charset="0"/>
            </a:endParaRPr>
          </a:p>
        </p:txBody>
      </p:sp>
      <p:sp>
        <p:nvSpPr>
          <p:cNvPr id="93" name="Textfeld 27"/>
          <p:cNvSpPr txBox="1">
            <a:spLocks noChangeArrowheads="1"/>
          </p:cNvSpPr>
          <p:nvPr/>
        </p:nvSpPr>
        <p:spPr bwMode="auto">
          <a:xfrm>
            <a:off x="2857502" y="2143125"/>
            <a:ext cx="5000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Sjebat</a:t>
            </a:r>
            <a:r>
              <a:rPr lang="de-DE" altLang="nl-NL" sz="1200" dirty="0">
                <a:latin typeface="Calibri" panose="020F0502020204030204" pitchFamily="34" charset="0"/>
              </a:rPr>
              <a:t> </a:t>
            </a:r>
            <a:r>
              <a:rPr lang="de-DE" altLang="nl-NL" sz="1000" dirty="0" err="1">
                <a:latin typeface="Calibri" panose="020F0502020204030204" pitchFamily="34" charset="0"/>
              </a:rPr>
              <a:t>of</a:t>
            </a:r>
            <a:r>
              <a:rPr lang="de-DE" altLang="nl-NL" sz="1000" dirty="0">
                <a:latin typeface="Calibri" panose="020F0502020204030204" pitchFamily="34" charset="0"/>
              </a:rPr>
              <a:t> </a:t>
            </a:r>
            <a:r>
              <a:rPr lang="de-DE" altLang="nl-NL" sz="1000" dirty="0" err="1">
                <a:latin typeface="Calibri" panose="020F0502020204030204" pitchFamily="34" charset="0"/>
              </a:rPr>
              <a:t>Sebat</a:t>
            </a:r>
            <a:endParaRPr lang="de-DE" altLang="nl-NL" sz="1000" dirty="0">
              <a:latin typeface="Calibri" panose="020F0502020204030204" pitchFamily="34" charset="0"/>
            </a:endParaRPr>
          </a:p>
        </p:txBody>
      </p:sp>
      <p:sp>
        <p:nvSpPr>
          <p:cNvPr id="94" name="Textfeld 28"/>
          <p:cNvSpPr txBox="1">
            <a:spLocks noChangeArrowheads="1"/>
          </p:cNvSpPr>
          <p:nvPr/>
        </p:nvSpPr>
        <p:spPr bwMode="auto">
          <a:xfrm>
            <a:off x="3786188" y="1714500"/>
            <a:ext cx="5000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>
                <a:latin typeface="Calibri" panose="020F0502020204030204" pitchFamily="34" charset="0"/>
              </a:rPr>
              <a:t>Adar</a:t>
            </a:r>
          </a:p>
        </p:txBody>
      </p:sp>
      <p:sp>
        <p:nvSpPr>
          <p:cNvPr id="95" name="Textfeld 29"/>
          <p:cNvSpPr txBox="1">
            <a:spLocks noChangeArrowheads="1"/>
          </p:cNvSpPr>
          <p:nvPr/>
        </p:nvSpPr>
        <p:spPr bwMode="auto">
          <a:xfrm>
            <a:off x="5000627" y="2000252"/>
            <a:ext cx="5000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800" dirty="0">
                <a:latin typeface="Calibri" panose="020F0502020204030204" pitchFamily="34" charset="0"/>
              </a:rPr>
              <a:t>Esther 3:7</a:t>
            </a:r>
          </a:p>
        </p:txBody>
      </p:sp>
      <p:sp>
        <p:nvSpPr>
          <p:cNvPr id="96" name="Textfeld 30"/>
          <p:cNvSpPr txBox="1">
            <a:spLocks noChangeArrowheads="1"/>
          </p:cNvSpPr>
          <p:nvPr/>
        </p:nvSpPr>
        <p:spPr bwMode="auto">
          <a:xfrm>
            <a:off x="4000502" y="1928815"/>
            <a:ext cx="5000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800" dirty="0">
                <a:latin typeface="Calibri" panose="020F0502020204030204" pitchFamily="34" charset="0"/>
              </a:rPr>
              <a:t>Esther 3:7</a:t>
            </a:r>
          </a:p>
        </p:txBody>
      </p:sp>
      <p:sp>
        <p:nvSpPr>
          <p:cNvPr id="97" name="Textfeld 31"/>
          <p:cNvSpPr txBox="1">
            <a:spLocks noChangeArrowheads="1"/>
          </p:cNvSpPr>
          <p:nvPr/>
        </p:nvSpPr>
        <p:spPr bwMode="auto">
          <a:xfrm>
            <a:off x="6357938" y="3286127"/>
            <a:ext cx="500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800" dirty="0">
                <a:latin typeface="Calibri" panose="020F0502020204030204" pitchFamily="34" charset="0"/>
              </a:rPr>
              <a:t>Esther 8:9</a:t>
            </a:r>
          </a:p>
        </p:txBody>
      </p:sp>
      <p:sp>
        <p:nvSpPr>
          <p:cNvPr id="98" name="Textfeld 32"/>
          <p:cNvSpPr txBox="1">
            <a:spLocks noChangeArrowheads="1"/>
          </p:cNvSpPr>
          <p:nvPr/>
        </p:nvSpPr>
        <p:spPr bwMode="auto">
          <a:xfrm>
            <a:off x="5929313" y="2500315"/>
            <a:ext cx="500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800" dirty="0">
                <a:latin typeface="Calibri" panose="020F0502020204030204" pitchFamily="34" charset="0"/>
              </a:rPr>
              <a:t>1 Ko. 6:1</a:t>
            </a:r>
          </a:p>
        </p:txBody>
      </p:sp>
      <p:sp>
        <p:nvSpPr>
          <p:cNvPr id="99" name="Textfeld 33"/>
          <p:cNvSpPr txBox="1">
            <a:spLocks noChangeArrowheads="1"/>
          </p:cNvSpPr>
          <p:nvPr/>
        </p:nvSpPr>
        <p:spPr bwMode="auto">
          <a:xfrm>
            <a:off x="5072063" y="5572127"/>
            <a:ext cx="500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800" dirty="0">
                <a:latin typeface="Calibri" panose="020F0502020204030204" pitchFamily="34" charset="0"/>
              </a:rPr>
              <a:t>Neh. 6:15</a:t>
            </a:r>
          </a:p>
        </p:txBody>
      </p:sp>
      <p:sp>
        <p:nvSpPr>
          <p:cNvPr id="100" name="Textfeld 34"/>
          <p:cNvSpPr txBox="1">
            <a:spLocks noChangeArrowheads="1"/>
          </p:cNvSpPr>
          <p:nvPr/>
        </p:nvSpPr>
        <p:spPr bwMode="auto">
          <a:xfrm>
            <a:off x="3071813" y="5214940"/>
            <a:ext cx="500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800" dirty="0">
                <a:latin typeface="Calibri" panose="020F0502020204030204" pitchFamily="34" charset="0"/>
              </a:rPr>
              <a:t>1 Ko 6:38</a:t>
            </a:r>
          </a:p>
        </p:txBody>
      </p:sp>
      <p:sp>
        <p:nvSpPr>
          <p:cNvPr id="101" name="Textfeld 35"/>
          <p:cNvSpPr txBox="1">
            <a:spLocks noChangeArrowheads="1"/>
          </p:cNvSpPr>
          <p:nvPr/>
        </p:nvSpPr>
        <p:spPr bwMode="auto">
          <a:xfrm>
            <a:off x="2571752" y="4357690"/>
            <a:ext cx="5000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800" dirty="0">
                <a:latin typeface="Calibri" panose="020F0502020204030204" pitchFamily="34" charset="0"/>
              </a:rPr>
              <a:t>Zach. 7:1</a:t>
            </a:r>
          </a:p>
        </p:txBody>
      </p:sp>
      <p:sp>
        <p:nvSpPr>
          <p:cNvPr id="102" name="Textfeld 36"/>
          <p:cNvSpPr txBox="1">
            <a:spLocks noChangeArrowheads="1"/>
          </p:cNvSpPr>
          <p:nvPr/>
        </p:nvSpPr>
        <p:spPr bwMode="auto">
          <a:xfrm>
            <a:off x="2571752" y="3357565"/>
            <a:ext cx="5000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800" dirty="0">
                <a:latin typeface="Calibri" panose="020F0502020204030204" pitchFamily="34" charset="0"/>
              </a:rPr>
              <a:t>Esther 2:16</a:t>
            </a:r>
          </a:p>
        </p:txBody>
      </p:sp>
      <p:sp>
        <p:nvSpPr>
          <p:cNvPr id="103" name="Textfeld 37"/>
          <p:cNvSpPr txBox="1">
            <a:spLocks noChangeArrowheads="1"/>
          </p:cNvSpPr>
          <p:nvPr/>
        </p:nvSpPr>
        <p:spPr bwMode="auto">
          <a:xfrm>
            <a:off x="3000377" y="2571752"/>
            <a:ext cx="5000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800" dirty="0">
                <a:latin typeface="Calibri" panose="020F0502020204030204" pitchFamily="34" charset="0"/>
              </a:rPr>
              <a:t>Zach. 1:7</a:t>
            </a:r>
          </a:p>
        </p:txBody>
      </p:sp>
      <p:sp>
        <p:nvSpPr>
          <p:cNvPr id="104" name="Textfeld 38"/>
          <p:cNvSpPr txBox="1"/>
          <p:nvPr/>
        </p:nvSpPr>
        <p:spPr>
          <a:xfrm>
            <a:off x="4572000" y="1214422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1</a:t>
            </a:r>
          </a:p>
        </p:txBody>
      </p:sp>
      <p:sp>
        <p:nvSpPr>
          <p:cNvPr id="105" name="Textfeld 39"/>
          <p:cNvSpPr txBox="1"/>
          <p:nvPr/>
        </p:nvSpPr>
        <p:spPr>
          <a:xfrm>
            <a:off x="2143108" y="3214686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10</a:t>
            </a:r>
          </a:p>
        </p:txBody>
      </p:sp>
      <p:sp>
        <p:nvSpPr>
          <p:cNvPr id="106" name="Textfeld 40"/>
          <p:cNvSpPr txBox="1"/>
          <p:nvPr/>
        </p:nvSpPr>
        <p:spPr>
          <a:xfrm>
            <a:off x="6429388" y="2571744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3</a:t>
            </a:r>
          </a:p>
        </p:txBody>
      </p:sp>
      <p:sp>
        <p:nvSpPr>
          <p:cNvPr id="107" name="Textfeld 41"/>
          <p:cNvSpPr txBox="1"/>
          <p:nvPr/>
        </p:nvSpPr>
        <p:spPr>
          <a:xfrm>
            <a:off x="6643702" y="3643314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4</a:t>
            </a:r>
          </a:p>
        </p:txBody>
      </p:sp>
      <p:sp>
        <p:nvSpPr>
          <p:cNvPr id="108" name="Textfeld 42"/>
          <p:cNvSpPr txBox="1"/>
          <p:nvPr/>
        </p:nvSpPr>
        <p:spPr>
          <a:xfrm>
            <a:off x="6286512" y="4714884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5</a:t>
            </a:r>
          </a:p>
        </p:txBody>
      </p:sp>
      <p:sp>
        <p:nvSpPr>
          <p:cNvPr id="109" name="Textfeld 43"/>
          <p:cNvSpPr txBox="1"/>
          <p:nvPr/>
        </p:nvSpPr>
        <p:spPr>
          <a:xfrm>
            <a:off x="5429256" y="5500702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6</a:t>
            </a:r>
          </a:p>
        </p:txBody>
      </p:sp>
      <p:sp>
        <p:nvSpPr>
          <p:cNvPr id="110" name="Textfeld 44"/>
          <p:cNvSpPr txBox="1"/>
          <p:nvPr/>
        </p:nvSpPr>
        <p:spPr>
          <a:xfrm>
            <a:off x="4214810" y="5715016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7</a:t>
            </a:r>
          </a:p>
        </p:txBody>
      </p:sp>
      <p:sp>
        <p:nvSpPr>
          <p:cNvPr id="111" name="Textfeld 45"/>
          <p:cNvSpPr txBox="1"/>
          <p:nvPr/>
        </p:nvSpPr>
        <p:spPr>
          <a:xfrm>
            <a:off x="3071802" y="5286388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8</a:t>
            </a:r>
          </a:p>
        </p:txBody>
      </p:sp>
      <p:sp>
        <p:nvSpPr>
          <p:cNvPr id="112" name="Textfeld 46"/>
          <p:cNvSpPr txBox="1"/>
          <p:nvPr/>
        </p:nvSpPr>
        <p:spPr>
          <a:xfrm>
            <a:off x="2285984" y="4357694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9</a:t>
            </a:r>
          </a:p>
        </p:txBody>
      </p:sp>
      <p:sp>
        <p:nvSpPr>
          <p:cNvPr id="113" name="Textfeld 47"/>
          <p:cNvSpPr txBox="1"/>
          <p:nvPr/>
        </p:nvSpPr>
        <p:spPr>
          <a:xfrm>
            <a:off x="2500298" y="2214554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5490"/>
                    </a:srgbClr>
                  </a:solidFill>
                </a:ln>
                <a:noFill/>
                <a:latin typeface="+mn-lt"/>
                <a:cs typeface="+mn-cs"/>
              </a:rPr>
              <a:t>11</a:t>
            </a:r>
          </a:p>
        </p:txBody>
      </p:sp>
      <p:sp>
        <p:nvSpPr>
          <p:cNvPr id="114" name="Textfeld 48"/>
          <p:cNvSpPr txBox="1"/>
          <p:nvPr/>
        </p:nvSpPr>
        <p:spPr>
          <a:xfrm>
            <a:off x="3428992" y="1428736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12</a:t>
            </a:r>
          </a:p>
        </p:txBody>
      </p:sp>
      <p:sp>
        <p:nvSpPr>
          <p:cNvPr id="115" name="Textfeld 49"/>
          <p:cNvSpPr txBox="1"/>
          <p:nvPr/>
        </p:nvSpPr>
        <p:spPr>
          <a:xfrm>
            <a:off x="5715008" y="1643050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2</a:t>
            </a:r>
          </a:p>
        </p:txBody>
      </p:sp>
      <p:sp>
        <p:nvSpPr>
          <p:cNvPr id="116" name="Textfeld 58"/>
          <p:cNvSpPr txBox="1"/>
          <p:nvPr/>
        </p:nvSpPr>
        <p:spPr>
          <a:xfrm>
            <a:off x="5143504" y="1071548"/>
            <a:ext cx="214314" cy="24622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1</a:t>
            </a:r>
          </a:p>
        </p:txBody>
      </p:sp>
      <p:sp>
        <p:nvSpPr>
          <p:cNvPr id="117" name="Textfeld 59"/>
          <p:cNvSpPr txBox="1"/>
          <p:nvPr/>
        </p:nvSpPr>
        <p:spPr>
          <a:xfrm>
            <a:off x="5357818" y="1142986"/>
            <a:ext cx="214314" cy="24622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2</a:t>
            </a:r>
          </a:p>
        </p:txBody>
      </p:sp>
      <p:sp>
        <p:nvSpPr>
          <p:cNvPr id="118" name="Textfeld 60"/>
          <p:cNvSpPr txBox="1"/>
          <p:nvPr/>
        </p:nvSpPr>
        <p:spPr>
          <a:xfrm>
            <a:off x="5572132" y="1224002"/>
            <a:ext cx="214314" cy="24622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3</a:t>
            </a:r>
          </a:p>
        </p:txBody>
      </p:sp>
      <p:sp>
        <p:nvSpPr>
          <p:cNvPr id="119" name="Textfeld 61"/>
          <p:cNvSpPr txBox="1"/>
          <p:nvPr/>
        </p:nvSpPr>
        <p:spPr>
          <a:xfrm>
            <a:off x="6804000" y="2500308"/>
            <a:ext cx="214314" cy="24622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4</a:t>
            </a:r>
          </a:p>
        </p:txBody>
      </p:sp>
      <p:sp>
        <p:nvSpPr>
          <p:cNvPr id="120" name="Textfeld 62"/>
          <p:cNvSpPr txBox="1"/>
          <p:nvPr/>
        </p:nvSpPr>
        <p:spPr>
          <a:xfrm>
            <a:off x="4357686" y="6143646"/>
            <a:ext cx="214314" cy="24622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5</a:t>
            </a:r>
          </a:p>
        </p:txBody>
      </p:sp>
      <p:sp>
        <p:nvSpPr>
          <p:cNvPr id="121" name="Textfeld 63"/>
          <p:cNvSpPr txBox="1"/>
          <p:nvPr/>
        </p:nvSpPr>
        <p:spPr>
          <a:xfrm>
            <a:off x="4000496" y="6120002"/>
            <a:ext cx="214314" cy="24622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6</a:t>
            </a:r>
          </a:p>
        </p:txBody>
      </p:sp>
      <p:sp>
        <p:nvSpPr>
          <p:cNvPr id="122" name="Textfeld 64"/>
          <p:cNvSpPr txBox="1"/>
          <p:nvPr/>
        </p:nvSpPr>
        <p:spPr>
          <a:xfrm>
            <a:off x="3786182" y="6072208"/>
            <a:ext cx="214314" cy="24622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1" name="Textfeld 68"/>
          <p:cNvSpPr txBox="1">
            <a:spLocks noChangeArrowheads="1"/>
          </p:cNvSpPr>
          <p:nvPr/>
        </p:nvSpPr>
        <p:spPr bwMode="auto">
          <a:xfrm>
            <a:off x="4557517" y="1643063"/>
            <a:ext cx="4586485" cy="5009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sz="1050" dirty="0">
                <a:latin typeface="Calibri" panose="020F0502020204030204" pitchFamily="34" charset="0"/>
              </a:rPr>
              <a:t>                                                           U moet dan vanaf de dag na de sabbat gaan tellen, </a:t>
            </a:r>
          </a:p>
          <a:p>
            <a:pPr eaLnBrk="1" hangingPunct="1"/>
            <a:r>
              <a:rPr lang="nl-NL" altLang="nl-NL" sz="1050" dirty="0">
                <a:latin typeface="Calibri" panose="020F0502020204030204" pitchFamily="34" charset="0"/>
              </a:rPr>
              <a:t>                                                               vanaf de dag dat u de schoof van het beweeg-</a:t>
            </a:r>
          </a:p>
          <a:p>
            <a:pPr eaLnBrk="1" hangingPunct="1"/>
            <a:r>
              <a:rPr lang="nl-NL" altLang="nl-NL" sz="1050" dirty="0">
                <a:latin typeface="Calibri" panose="020F0502020204030204" pitchFamily="34" charset="0"/>
              </a:rPr>
              <a:t>                                                                   offer gebracht hebt. Zeven volle weken zullen</a:t>
            </a:r>
          </a:p>
          <a:p>
            <a:pPr eaLnBrk="1" hangingPunct="1"/>
            <a:r>
              <a:rPr lang="nl-NL" altLang="nl-NL" sz="1050" dirty="0">
                <a:latin typeface="Calibri" panose="020F0502020204030204" pitchFamily="34" charset="0"/>
              </a:rPr>
              <a:t>                                                                        het zijn. Tot de dag na de zevende sabbat </a:t>
            </a:r>
          </a:p>
          <a:p>
            <a:pPr eaLnBrk="1" hangingPunct="1"/>
            <a:r>
              <a:rPr lang="nl-NL" altLang="nl-NL" sz="1050" dirty="0">
                <a:latin typeface="Calibri" panose="020F0502020204030204" pitchFamily="34" charset="0"/>
              </a:rPr>
              <a:t>                                                                           moet u vijftig dagen tellen. Dan moet u de </a:t>
            </a:r>
          </a:p>
          <a:p>
            <a:pPr eaLnBrk="1" hangingPunct="1"/>
            <a:r>
              <a:rPr lang="nl-NL" altLang="nl-NL" sz="1050" dirty="0">
                <a:latin typeface="Calibri" panose="020F0502020204030204" pitchFamily="34" charset="0"/>
              </a:rPr>
              <a:t>                                                                                  HEERE een nieuw graanoffer </a:t>
            </a:r>
          </a:p>
          <a:p>
            <a:pPr eaLnBrk="1" hangingPunct="1"/>
            <a:r>
              <a:rPr lang="nl-NL" altLang="nl-NL" sz="1050" dirty="0">
                <a:latin typeface="Calibri" panose="020F0502020204030204" pitchFamily="34" charset="0"/>
              </a:rPr>
              <a:t>                                                                                   aanbieden. Uit uw woongebieden </a:t>
            </a:r>
          </a:p>
          <a:p>
            <a:pPr eaLnBrk="1" hangingPunct="1"/>
            <a:r>
              <a:rPr lang="nl-NL" altLang="nl-NL" sz="1050" dirty="0">
                <a:latin typeface="Calibri" panose="020F0502020204030204" pitchFamily="34" charset="0"/>
              </a:rPr>
              <a:t>                                                                                     moet u twee broden meebrengen, </a:t>
            </a:r>
          </a:p>
          <a:p>
            <a:pPr eaLnBrk="1" hangingPunct="1"/>
            <a:r>
              <a:rPr lang="nl-NL" altLang="nl-NL" sz="1050" dirty="0">
                <a:latin typeface="Calibri" panose="020F0502020204030204" pitchFamily="34" charset="0"/>
              </a:rPr>
              <a:t>                                                                                      bestemd voor een beweegoffer. Ze </a:t>
            </a:r>
          </a:p>
          <a:p>
            <a:pPr eaLnBrk="1" hangingPunct="1"/>
            <a:r>
              <a:rPr lang="nl-NL" altLang="nl-NL" sz="1050" dirty="0">
                <a:latin typeface="Calibri" panose="020F0502020204030204" pitchFamily="34" charset="0"/>
              </a:rPr>
              <a:t>                                                                                      moeten van twee tiende </a:t>
            </a:r>
            <a:r>
              <a:rPr lang="nl-NL" altLang="nl-NL" sz="1050" dirty="0" err="1">
                <a:latin typeface="Calibri" panose="020F0502020204030204" pitchFamily="34" charset="0"/>
              </a:rPr>
              <a:t>efa</a:t>
            </a:r>
            <a:r>
              <a:rPr lang="nl-NL" altLang="nl-NL" sz="1050" dirty="0">
                <a:latin typeface="Calibri" panose="020F0502020204030204" pitchFamily="34" charset="0"/>
              </a:rPr>
              <a:t> </a:t>
            </a:r>
          </a:p>
          <a:p>
            <a:pPr eaLnBrk="1" hangingPunct="1"/>
            <a:r>
              <a:rPr lang="nl-NL" altLang="nl-NL" sz="1050" dirty="0">
                <a:latin typeface="Calibri" panose="020F0502020204030204" pitchFamily="34" charset="0"/>
              </a:rPr>
              <a:t>                                                                                       meelbloem zijn, met zuurdeeg </a:t>
            </a:r>
          </a:p>
          <a:p>
            <a:pPr eaLnBrk="1" hangingPunct="1"/>
            <a:r>
              <a:rPr lang="nl-NL" altLang="nl-NL" sz="1050" dirty="0">
                <a:latin typeface="Calibri" panose="020F0502020204030204" pitchFamily="34" charset="0"/>
              </a:rPr>
              <a:t>                                                                                        gebakken; het zijn de eerstelingen </a:t>
            </a:r>
          </a:p>
          <a:p>
            <a:pPr eaLnBrk="1" hangingPunct="1"/>
            <a:r>
              <a:rPr lang="nl-NL" altLang="nl-NL" sz="1050" dirty="0">
                <a:latin typeface="Calibri" panose="020F0502020204030204" pitchFamily="34" charset="0"/>
              </a:rPr>
              <a:t>                                                                                        voor de HEERE. U moet dan samen </a:t>
            </a:r>
          </a:p>
          <a:p>
            <a:pPr eaLnBrk="1" hangingPunct="1"/>
            <a:r>
              <a:rPr lang="nl-NL" altLang="nl-NL" sz="1050" dirty="0">
                <a:latin typeface="Calibri" panose="020F0502020204030204" pitchFamily="34" charset="0"/>
              </a:rPr>
              <a:t>                                                                                       met het brood zeven lammeren </a:t>
            </a:r>
          </a:p>
          <a:p>
            <a:pPr eaLnBrk="1" hangingPunct="1"/>
            <a:r>
              <a:rPr lang="nl-NL" altLang="nl-NL" sz="1050" dirty="0">
                <a:latin typeface="Calibri" panose="020F0502020204030204" pitchFamily="34" charset="0"/>
              </a:rPr>
              <a:t>                                                                                       zonder enig gebrek van een jaar </a:t>
            </a:r>
          </a:p>
          <a:p>
            <a:pPr eaLnBrk="1" hangingPunct="1"/>
            <a:r>
              <a:rPr lang="nl-NL" altLang="nl-NL" sz="1050" dirty="0">
                <a:latin typeface="Calibri" panose="020F0502020204030204" pitchFamily="34" charset="0"/>
              </a:rPr>
              <a:t>                                                                                     oud, en één jonge stier – het jong </a:t>
            </a:r>
          </a:p>
          <a:p>
            <a:pPr eaLnBrk="1" hangingPunct="1"/>
            <a:r>
              <a:rPr lang="nl-NL" altLang="nl-NL" sz="1050" dirty="0">
                <a:latin typeface="Calibri" panose="020F0502020204030204" pitchFamily="34" charset="0"/>
              </a:rPr>
              <a:t>                                                                                    van een rund – en twee rammen </a:t>
            </a:r>
          </a:p>
          <a:p>
            <a:pPr eaLnBrk="1" hangingPunct="1"/>
            <a:r>
              <a:rPr lang="nl-NL" altLang="nl-NL" sz="1050" dirty="0">
                <a:latin typeface="Calibri" panose="020F0502020204030204" pitchFamily="34" charset="0"/>
              </a:rPr>
              <a:t>                                                                                   aanbieden. Ze zijn een brandoffer </a:t>
            </a:r>
          </a:p>
          <a:p>
            <a:pPr eaLnBrk="1" hangingPunct="1"/>
            <a:r>
              <a:rPr lang="nl-NL" altLang="nl-NL" sz="1050" dirty="0">
                <a:latin typeface="Calibri" panose="020F0502020204030204" pitchFamily="34" charset="0"/>
              </a:rPr>
              <a:t>                                                                                  voor de HEERE, met het bijbehorende </a:t>
            </a:r>
          </a:p>
          <a:p>
            <a:pPr eaLnBrk="1" hangingPunct="1"/>
            <a:r>
              <a:rPr lang="nl-NL" altLang="nl-NL" sz="1050" dirty="0">
                <a:latin typeface="Calibri" panose="020F0502020204030204" pitchFamily="34" charset="0"/>
              </a:rPr>
              <a:t>                                                                                graanoffer en de bijbehorende </a:t>
            </a:r>
          </a:p>
          <a:p>
            <a:pPr eaLnBrk="1" hangingPunct="1"/>
            <a:r>
              <a:rPr lang="nl-NL" altLang="nl-NL" sz="1050" dirty="0">
                <a:latin typeface="Calibri" panose="020F0502020204030204" pitchFamily="34" charset="0"/>
              </a:rPr>
              <a:t>                                                                           plengoffers, een vuuroffer, een </a:t>
            </a:r>
          </a:p>
          <a:p>
            <a:pPr eaLnBrk="1" hangingPunct="1"/>
            <a:r>
              <a:rPr lang="nl-NL" altLang="nl-NL" sz="1050" dirty="0">
                <a:latin typeface="Calibri" panose="020F0502020204030204" pitchFamily="34" charset="0"/>
              </a:rPr>
              <a:t>                                                                         aangename geur voor de HEERE. Verder </a:t>
            </a:r>
          </a:p>
          <a:p>
            <a:pPr eaLnBrk="1" hangingPunct="1"/>
            <a:r>
              <a:rPr lang="nl-NL" altLang="nl-NL" sz="1050" dirty="0">
                <a:latin typeface="Calibri" panose="020F0502020204030204" pitchFamily="34" charset="0"/>
              </a:rPr>
              <a:t>                                                                   moet u één geitenbok als zondoffer en twee </a:t>
            </a:r>
          </a:p>
          <a:p>
            <a:pPr eaLnBrk="1" hangingPunct="1"/>
            <a:r>
              <a:rPr lang="nl-NL" altLang="nl-NL" sz="1050" dirty="0">
                <a:latin typeface="Calibri" panose="020F0502020204030204" pitchFamily="34" charset="0"/>
              </a:rPr>
              <a:t>                                                            lammeren van een jaar oud als dankoffer bereiden. </a:t>
            </a:r>
          </a:p>
          <a:p>
            <a:pPr eaLnBrk="1" hangingPunct="1"/>
            <a:r>
              <a:rPr lang="nl-NL" altLang="nl-NL" sz="1050" dirty="0">
                <a:latin typeface="Calibri" panose="020F0502020204030204" pitchFamily="34" charset="0"/>
              </a:rPr>
              <a:t>                                                     De priester moet ze met het brood van de eerstelingen </a:t>
            </a:r>
          </a:p>
          <a:p>
            <a:pPr eaLnBrk="1" hangingPunct="1"/>
            <a:r>
              <a:rPr lang="nl-NL" altLang="nl-NL" sz="1050" dirty="0">
                <a:latin typeface="Calibri" panose="020F0502020204030204" pitchFamily="34" charset="0"/>
              </a:rPr>
              <a:t>                                                   als beweegoffer voor het aangezicht van de HEERE </a:t>
            </a:r>
          </a:p>
          <a:p>
            <a:pPr eaLnBrk="1" hangingPunct="1"/>
            <a:r>
              <a:rPr lang="nl-NL" altLang="nl-NL" sz="1050" dirty="0">
                <a:latin typeface="Calibri" panose="020F0502020204030204" pitchFamily="34" charset="0"/>
              </a:rPr>
              <a:t>                                          bewegen, met de twee lammeren. Ze zijn een heilige gave </a:t>
            </a:r>
          </a:p>
          <a:p>
            <a:pPr eaLnBrk="1" hangingPunct="1"/>
            <a:r>
              <a:rPr lang="nl-NL" altLang="nl-NL" sz="1050" dirty="0">
                <a:latin typeface="Calibri" panose="020F0502020204030204" pitchFamily="34" charset="0"/>
              </a:rPr>
              <a:t>                             voor de HEERE, bestemd voor de priester. U moet op diezelfde dag </a:t>
            </a:r>
          </a:p>
          <a:p>
            <a:pPr eaLnBrk="1" hangingPunct="1"/>
            <a:r>
              <a:rPr lang="nl-NL" altLang="nl-NL" sz="1050" dirty="0">
                <a:latin typeface="Calibri" panose="020F0502020204030204" pitchFamily="34" charset="0"/>
              </a:rPr>
              <a:t>      uitroepen dat u een heilige samenkomst hebt. U mag geen enkel dienstwerk </a:t>
            </a:r>
          </a:p>
          <a:p>
            <a:pPr eaLnBrk="1" hangingPunct="1"/>
            <a:r>
              <a:rPr lang="nl-NL" altLang="nl-NL" sz="1050" dirty="0">
                <a:latin typeface="Calibri" panose="020F0502020204030204" pitchFamily="34" charset="0"/>
              </a:rPr>
              <a:t>      doen. Het is een eeuwige verordening, in al uw woongebieden, al uw generaties </a:t>
            </a:r>
          </a:p>
          <a:p>
            <a:pPr eaLnBrk="1" hangingPunct="1"/>
            <a:r>
              <a:rPr lang="nl-NL" altLang="nl-NL" sz="1050" dirty="0">
                <a:latin typeface="Calibri" panose="020F0502020204030204" pitchFamily="34" charset="0"/>
              </a:rPr>
              <a:t>      door.</a:t>
            </a:r>
            <a:endParaRPr lang="de-DE" altLang="nl-NL" sz="1050" dirty="0">
              <a:latin typeface="Calibri" panose="020F0502020204030204" pitchFamily="34" charset="0"/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6143636" y="1000110"/>
            <a:ext cx="2500330" cy="46166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4. Het </a:t>
            </a:r>
            <a:r>
              <a:rPr lang="de-DE" sz="2000" dirty="0" err="1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Pinksterfeest</a:t>
            </a:r>
            <a:endParaRPr lang="de-DE" sz="2000" dirty="0">
              <a:ln>
                <a:solidFill>
                  <a:schemeClr val="tx1">
                    <a:alpha val="66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   </a:t>
            </a:r>
            <a:r>
              <a:rPr lang="de-DE" sz="10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     </a:t>
            </a:r>
            <a:r>
              <a:rPr lang="de-DE" sz="9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Vers 15-21</a:t>
            </a:r>
          </a:p>
        </p:txBody>
      </p:sp>
      <p:pic>
        <p:nvPicPr>
          <p:cNvPr id="6203" name="Grafik 67" descr="Brote 2.e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928688"/>
            <a:ext cx="20002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Textfeld 4"/>
          <p:cNvSpPr txBox="1">
            <a:spLocks noChangeArrowheads="1"/>
          </p:cNvSpPr>
          <p:nvPr/>
        </p:nvSpPr>
        <p:spPr bwMode="auto">
          <a:xfrm>
            <a:off x="447801" y="133033"/>
            <a:ext cx="82484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2800" b="1" dirty="0">
                <a:latin typeface="Calibri" panose="020F0502020204030204" pitchFamily="34" charset="0"/>
              </a:rPr>
              <a:t>De </a:t>
            </a:r>
            <a:r>
              <a:rPr lang="de-DE" altLang="nl-NL" sz="2800" b="1" dirty="0" err="1">
                <a:latin typeface="Calibri" panose="020F0502020204030204" pitchFamily="34" charset="0"/>
              </a:rPr>
              <a:t>Joodse</a:t>
            </a:r>
            <a:r>
              <a:rPr lang="de-DE" altLang="nl-NL" sz="2800" b="1" dirty="0">
                <a:latin typeface="Calibri" panose="020F0502020204030204" pitchFamily="34" charset="0"/>
              </a:rPr>
              <a:t> </a:t>
            </a:r>
            <a:r>
              <a:rPr lang="de-DE" altLang="nl-NL" sz="2800" b="1" dirty="0" err="1">
                <a:latin typeface="Calibri" panose="020F0502020204030204" pitchFamily="34" charset="0"/>
              </a:rPr>
              <a:t>kalender</a:t>
            </a:r>
            <a:r>
              <a:rPr lang="de-DE" altLang="nl-NL" sz="2800" b="1" dirty="0">
                <a:latin typeface="Calibri" panose="020F0502020204030204" pitchFamily="34" charset="0"/>
              </a:rPr>
              <a:t> en de </a:t>
            </a:r>
            <a:r>
              <a:rPr lang="de-DE" altLang="nl-NL" sz="2800" b="1" dirty="0" err="1">
                <a:latin typeface="Calibri" panose="020F0502020204030204" pitchFamily="34" charset="0"/>
              </a:rPr>
              <a:t>zeven</a:t>
            </a:r>
            <a:r>
              <a:rPr lang="de-DE" altLang="nl-NL" sz="2800" b="1" dirty="0">
                <a:latin typeface="Calibri" panose="020F0502020204030204" pitchFamily="34" charset="0"/>
              </a:rPr>
              <a:t> </a:t>
            </a:r>
            <a:r>
              <a:rPr lang="de-DE" altLang="nl-NL" sz="2800" b="1" dirty="0" err="1">
                <a:latin typeface="Calibri" panose="020F0502020204030204" pitchFamily="34" charset="0"/>
              </a:rPr>
              <a:t>feesten</a:t>
            </a:r>
            <a:r>
              <a:rPr lang="de-DE" altLang="nl-NL" sz="2800" b="1" dirty="0">
                <a:latin typeface="Calibri" panose="020F0502020204030204" pitchFamily="34" charset="0"/>
              </a:rPr>
              <a:t> van de HEERE</a:t>
            </a:r>
          </a:p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naar</a:t>
            </a:r>
            <a:r>
              <a:rPr lang="de-DE" altLang="nl-NL" sz="1200" dirty="0">
                <a:latin typeface="Calibri" panose="020F0502020204030204" pitchFamily="34" charset="0"/>
              </a:rPr>
              <a:t> Leviticus 23</a:t>
            </a:r>
          </a:p>
        </p:txBody>
      </p:sp>
      <p:sp>
        <p:nvSpPr>
          <p:cNvPr id="68" name="Textfeld 78"/>
          <p:cNvSpPr txBox="1">
            <a:spLocks noChangeArrowheads="1"/>
          </p:cNvSpPr>
          <p:nvPr/>
        </p:nvSpPr>
        <p:spPr bwMode="auto">
          <a:xfrm>
            <a:off x="7032625" y="6643688"/>
            <a:ext cx="211137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nl-NL" sz="800" dirty="0">
                <a:latin typeface="Calibri" panose="020F0502020204030204" pitchFamily="34" charset="0"/>
              </a:rPr>
              <a:t>www.bibelwork.de / www.debijbelvoorjou.nl</a:t>
            </a:r>
          </a:p>
        </p:txBody>
      </p:sp>
      <p:pic>
        <p:nvPicPr>
          <p:cNvPr id="69" name="Grafik 3" descr="Kalender 2.em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5" y="1223965"/>
            <a:ext cx="4921250" cy="489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Textfeld 5"/>
          <p:cNvSpPr txBox="1">
            <a:spLocks noChangeArrowheads="1"/>
          </p:cNvSpPr>
          <p:nvPr/>
        </p:nvSpPr>
        <p:spPr bwMode="auto">
          <a:xfrm>
            <a:off x="4286252" y="2286000"/>
            <a:ext cx="5000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Maart</a:t>
            </a:r>
            <a:endParaRPr lang="de-DE" altLang="nl-NL" sz="1200" dirty="0">
              <a:latin typeface="Calibri" panose="020F0502020204030204" pitchFamily="34" charset="0"/>
            </a:endParaRPr>
          </a:p>
        </p:txBody>
      </p:sp>
      <p:sp>
        <p:nvSpPr>
          <p:cNvPr id="71" name="Textfeld 6"/>
          <p:cNvSpPr txBox="1">
            <a:spLocks noChangeArrowheads="1"/>
          </p:cNvSpPr>
          <p:nvPr/>
        </p:nvSpPr>
        <p:spPr bwMode="auto">
          <a:xfrm rot="1793312">
            <a:off x="4940302" y="2478088"/>
            <a:ext cx="5318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>
                <a:latin typeface="Calibri" panose="020F0502020204030204" pitchFamily="34" charset="0"/>
              </a:rPr>
              <a:t>April</a:t>
            </a:r>
          </a:p>
        </p:txBody>
      </p:sp>
      <p:sp>
        <p:nvSpPr>
          <p:cNvPr id="72" name="Textfeld 7"/>
          <p:cNvSpPr txBox="1">
            <a:spLocks noChangeArrowheads="1"/>
          </p:cNvSpPr>
          <p:nvPr/>
        </p:nvSpPr>
        <p:spPr bwMode="auto">
          <a:xfrm rot="3593684">
            <a:off x="5407820" y="2945607"/>
            <a:ext cx="5445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>
                <a:latin typeface="Calibri" panose="020F0502020204030204" pitchFamily="34" charset="0"/>
              </a:rPr>
              <a:t>Mei</a:t>
            </a:r>
          </a:p>
        </p:txBody>
      </p:sp>
      <p:sp>
        <p:nvSpPr>
          <p:cNvPr id="73" name="Textfeld 8"/>
          <p:cNvSpPr txBox="1">
            <a:spLocks noChangeArrowheads="1"/>
          </p:cNvSpPr>
          <p:nvPr/>
        </p:nvSpPr>
        <p:spPr bwMode="auto">
          <a:xfrm rot="5400000">
            <a:off x="5593558" y="3586957"/>
            <a:ext cx="5000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>
                <a:latin typeface="Calibri" panose="020F0502020204030204" pitchFamily="34" charset="0"/>
              </a:rPr>
              <a:t>Juni</a:t>
            </a:r>
          </a:p>
        </p:txBody>
      </p:sp>
      <p:sp>
        <p:nvSpPr>
          <p:cNvPr id="74" name="Textfeld 9"/>
          <p:cNvSpPr txBox="1">
            <a:spLocks noChangeArrowheads="1"/>
          </p:cNvSpPr>
          <p:nvPr/>
        </p:nvSpPr>
        <p:spPr bwMode="auto">
          <a:xfrm rot="17965880">
            <a:off x="5428457" y="4171158"/>
            <a:ext cx="533400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>
                <a:latin typeface="Calibri" panose="020F0502020204030204" pitchFamily="34" charset="0"/>
              </a:rPr>
              <a:t>Juli</a:t>
            </a:r>
          </a:p>
        </p:txBody>
      </p:sp>
      <p:sp>
        <p:nvSpPr>
          <p:cNvPr id="75" name="Textfeld 10"/>
          <p:cNvSpPr txBox="1">
            <a:spLocks noChangeArrowheads="1"/>
          </p:cNvSpPr>
          <p:nvPr/>
        </p:nvSpPr>
        <p:spPr bwMode="auto">
          <a:xfrm rot="19775691">
            <a:off x="4933952" y="4654550"/>
            <a:ext cx="620713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>
                <a:latin typeface="Calibri" panose="020F0502020204030204" pitchFamily="34" charset="0"/>
              </a:rPr>
              <a:t>Augustus</a:t>
            </a:r>
          </a:p>
        </p:txBody>
      </p:sp>
      <p:sp>
        <p:nvSpPr>
          <p:cNvPr id="76" name="Textfeld 11"/>
          <p:cNvSpPr txBox="1">
            <a:spLocks noChangeArrowheads="1"/>
          </p:cNvSpPr>
          <p:nvPr/>
        </p:nvSpPr>
        <p:spPr bwMode="auto">
          <a:xfrm>
            <a:off x="4214815" y="4857750"/>
            <a:ext cx="7143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>
                <a:latin typeface="Calibri" panose="020F0502020204030204" pitchFamily="34" charset="0"/>
              </a:rPr>
              <a:t>Sept.</a:t>
            </a:r>
          </a:p>
        </p:txBody>
      </p:sp>
      <p:sp>
        <p:nvSpPr>
          <p:cNvPr id="77" name="Textfeld 12"/>
          <p:cNvSpPr txBox="1">
            <a:spLocks noChangeArrowheads="1"/>
          </p:cNvSpPr>
          <p:nvPr/>
        </p:nvSpPr>
        <p:spPr bwMode="auto">
          <a:xfrm rot="1831242">
            <a:off x="3656013" y="4686300"/>
            <a:ext cx="5000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>
                <a:latin typeface="Calibri" panose="020F0502020204030204" pitchFamily="34" charset="0"/>
              </a:rPr>
              <a:t>Okt.</a:t>
            </a:r>
          </a:p>
        </p:txBody>
      </p:sp>
      <p:sp>
        <p:nvSpPr>
          <p:cNvPr id="78" name="Textfeld 13"/>
          <p:cNvSpPr txBox="1">
            <a:spLocks noChangeArrowheads="1"/>
          </p:cNvSpPr>
          <p:nvPr/>
        </p:nvSpPr>
        <p:spPr bwMode="auto">
          <a:xfrm rot="3485490">
            <a:off x="3163888" y="4206875"/>
            <a:ext cx="5461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>
                <a:latin typeface="Calibri" panose="020F0502020204030204" pitchFamily="34" charset="0"/>
              </a:rPr>
              <a:t>Nov.</a:t>
            </a:r>
          </a:p>
        </p:txBody>
      </p:sp>
      <p:sp>
        <p:nvSpPr>
          <p:cNvPr id="79" name="Textfeld 14"/>
          <p:cNvSpPr txBox="1">
            <a:spLocks noChangeArrowheads="1"/>
          </p:cNvSpPr>
          <p:nvPr/>
        </p:nvSpPr>
        <p:spPr bwMode="auto">
          <a:xfrm rot="16200000">
            <a:off x="3000377" y="3586699"/>
            <a:ext cx="50006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Dec</a:t>
            </a:r>
            <a:r>
              <a:rPr lang="de-DE" altLang="nl-NL" sz="1200" dirty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80" name="Textfeld 15"/>
          <p:cNvSpPr txBox="1">
            <a:spLocks noChangeArrowheads="1"/>
          </p:cNvSpPr>
          <p:nvPr/>
        </p:nvSpPr>
        <p:spPr bwMode="auto">
          <a:xfrm rot="17925321">
            <a:off x="3182939" y="2951163"/>
            <a:ext cx="500063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Januari</a:t>
            </a:r>
            <a:endParaRPr lang="de-DE" altLang="nl-NL" sz="1200" dirty="0">
              <a:latin typeface="Calibri" panose="020F0502020204030204" pitchFamily="34" charset="0"/>
            </a:endParaRPr>
          </a:p>
        </p:txBody>
      </p:sp>
      <p:sp>
        <p:nvSpPr>
          <p:cNvPr id="81" name="Textfeld 16"/>
          <p:cNvSpPr txBox="1">
            <a:spLocks noChangeArrowheads="1"/>
          </p:cNvSpPr>
          <p:nvPr/>
        </p:nvSpPr>
        <p:spPr bwMode="auto">
          <a:xfrm rot="19796330">
            <a:off x="3640140" y="2474913"/>
            <a:ext cx="5175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Februari</a:t>
            </a:r>
            <a:endParaRPr lang="de-DE" altLang="nl-NL" sz="1200" dirty="0">
              <a:latin typeface="Calibri" panose="020F0502020204030204" pitchFamily="34" charset="0"/>
            </a:endParaRPr>
          </a:p>
        </p:txBody>
      </p:sp>
      <p:sp>
        <p:nvSpPr>
          <p:cNvPr id="82" name="Textfeld 17"/>
          <p:cNvSpPr txBox="1">
            <a:spLocks noChangeArrowheads="1"/>
          </p:cNvSpPr>
          <p:nvPr/>
        </p:nvSpPr>
        <p:spPr bwMode="auto">
          <a:xfrm>
            <a:off x="4786313" y="1643065"/>
            <a:ext cx="5000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>
                <a:latin typeface="Calibri" panose="020F0502020204030204" pitchFamily="34" charset="0"/>
              </a:rPr>
              <a:t>Nisan  </a:t>
            </a:r>
            <a:r>
              <a:rPr lang="de-DE" altLang="nl-NL" sz="1000" dirty="0" err="1">
                <a:latin typeface="Calibri" panose="020F0502020204030204" pitchFamily="34" charset="0"/>
              </a:rPr>
              <a:t>of</a:t>
            </a:r>
            <a:r>
              <a:rPr lang="de-DE" altLang="nl-NL" sz="1000" dirty="0">
                <a:latin typeface="Calibri" panose="020F0502020204030204" pitchFamily="34" charset="0"/>
              </a:rPr>
              <a:t> </a:t>
            </a:r>
            <a:r>
              <a:rPr lang="de-DE" altLang="nl-NL" sz="1000" dirty="0" err="1">
                <a:latin typeface="Calibri" panose="020F0502020204030204" pitchFamily="34" charset="0"/>
              </a:rPr>
              <a:t>Abib</a:t>
            </a:r>
            <a:endParaRPr lang="de-DE" altLang="nl-NL" sz="1000" dirty="0">
              <a:latin typeface="Calibri" panose="020F0502020204030204" pitchFamily="34" charset="0"/>
            </a:endParaRPr>
          </a:p>
        </p:txBody>
      </p:sp>
      <p:sp>
        <p:nvSpPr>
          <p:cNvPr id="83" name="Textfeld 18"/>
          <p:cNvSpPr txBox="1">
            <a:spLocks noChangeArrowheads="1"/>
          </p:cNvSpPr>
          <p:nvPr/>
        </p:nvSpPr>
        <p:spPr bwMode="auto">
          <a:xfrm>
            <a:off x="5715002" y="2143125"/>
            <a:ext cx="5000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Ijar</a:t>
            </a:r>
            <a:r>
              <a:rPr lang="de-DE" altLang="nl-NL" sz="1200" dirty="0">
                <a:latin typeface="Calibri" panose="020F0502020204030204" pitchFamily="34" charset="0"/>
              </a:rPr>
              <a:t>       </a:t>
            </a:r>
            <a:r>
              <a:rPr lang="de-DE" altLang="nl-NL" sz="1000" dirty="0" err="1">
                <a:latin typeface="Calibri" panose="020F0502020204030204" pitchFamily="34" charset="0"/>
              </a:rPr>
              <a:t>of</a:t>
            </a:r>
            <a:r>
              <a:rPr lang="de-DE" altLang="nl-NL" sz="1000" dirty="0">
                <a:latin typeface="Calibri" panose="020F0502020204030204" pitchFamily="34" charset="0"/>
              </a:rPr>
              <a:t> Ziv</a:t>
            </a:r>
          </a:p>
        </p:txBody>
      </p:sp>
      <p:sp>
        <p:nvSpPr>
          <p:cNvPr id="84" name="Textfeld 19"/>
          <p:cNvSpPr txBox="1">
            <a:spLocks noChangeArrowheads="1"/>
          </p:cNvSpPr>
          <p:nvPr/>
        </p:nvSpPr>
        <p:spPr bwMode="auto">
          <a:xfrm>
            <a:off x="6143625" y="3071813"/>
            <a:ext cx="5715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Sivan</a:t>
            </a:r>
            <a:endParaRPr lang="de-DE" altLang="nl-NL" sz="1200" dirty="0">
              <a:latin typeface="Calibri" panose="020F0502020204030204" pitchFamily="34" charset="0"/>
            </a:endParaRPr>
          </a:p>
        </p:txBody>
      </p:sp>
      <p:sp>
        <p:nvSpPr>
          <p:cNvPr id="85" name="Textfeld 20"/>
          <p:cNvSpPr txBox="1">
            <a:spLocks noChangeArrowheads="1"/>
          </p:cNvSpPr>
          <p:nvPr/>
        </p:nvSpPr>
        <p:spPr bwMode="auto">
          <a:xfrm>
            <a:off x="6072190" y="4000500"/>
            <a:ext cx="6429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Tammuz</a:t>
            </a:r>
            <a:endParaRPr lang="de-DE" altLang="nl-NL" sz="1200" dirty="0">
              <a:latin typeface="Calibri" panose="020F0502020204030204" pitchFamily="34" charset="0"/>
            </a:endParaRPr>
          </a:p>
        </p:txBody>
      </p:sp>
      <p:sp>
        <p:nvSpPr>
          <p:cNvPr id="86" name="Textfeld 21"/>
          <p:cNvSpPr txBox="1">
            <a:spLocks noChangeArrowheads="1"/>
          </p:cNvSpPr>
          <p:nvPr/>
        </p:nvSpPr>
        <p:spPr bwMode="auto">
          <a:xfrm>
            <a:off x="5715002" y="4857750"/>
            <a:ext cx="5000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Aw</a:t>
            </a:r>
            <a:r>
              <a:rPr lang="de-DE" altLang="nl-NL" sz="1200" dirty="0">
                <a:latin typeface="Calibri" panose="020F0502020204030204" pitchFamily="34" charset="0"/>
              </a:rPr>
              <a:t>      </a:t>
            </a:r>
            <a:r>
              <a:rPr lang="de-DE" altLang="nl-NL" sz="1000" dirty="0" err="1">
                <a:latin typeface="Calibri" panose="020F0502020204030204" pitchFamily="34" charset="0"/>
              </a:rPr>
              <a:t>of</a:t>
            </a:r>
            <a:r>
              <a:rPr lang="de-DE" altLang="nl-NL" sz="1000" dirty="0">
                <a:latin typeface="Calibri" panose="020F0502020204030204" pitchFamily="34" charset="0"/>
              </a:rPr>
              <a:t> Ab</a:t>
            </a:r>
          </a:p>
        </p:txBody>
      </p:sp>
      <p:sp>
        <p:nvSpPr>
          <p:cNvPr id="87" name="Textfeld 22"/>
          <p:cNvSpPr txBox="1">
            <a:spLocks noChangeArrowheads="1"/>
          </p:cNvSpPr>
          <p:nvPr/>
        </p:nvSpPr>
        <p:spPr bwMode="auto">
          <a:xfrm>
            <a:off x="4857752" y="5357813"/>
            <a:ext cx="5000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>
                <a:latin typeface="Calibri" panose="020F0502020204030204" pitchFamily="34" charset="0"/>
              </a:rPr>
              <a:t>Elul</a:t>
            </a:r>
          </a:p>
        </p:txBody>
      </p:sp>
      <p:sp>
        <p:nvSpPr>
          <p:cNvPr id="88" name="Textfeld 23"/>
          <p:cNvSpPr txBox="1">
            <a:spLocks noChangeArrowheads="1"/>
          </p:cNvSpPr>
          <p:nvPr/>
        </p:nvSpPr>
        <p:spPr bwMode="auto">
          <a:xfrm>
            <a:off x="3786188" y="5357813"/>
            <a:ext cx="5000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Tisjri</a:t>
            </a:r>
            <a:endParaRPr lang="de-DE" altLang="nl-NL" sz="1200" dirty="0">
              <a:latin typeface="Calibri" panose="020F0502020204030204" pitchFamily="34" charset="0"/>
            </a:endParaRPr>
          </a:p>
        </p:txBody>
      </p:sp>
      <p:sp>
        <p:nvSpPr>
          <p:cNvPr id="89" name="Textfeld 24"/>
          <p:cNvSpPr txBox="1">
            <a:spLocks noChangeArrowheads="1"/>
          </p:cNvSpPr>
          <p:nvPr/>
        </p:nvSpPr>
        <p:spPr bwMode="auto">
          <a:xfrm>
            <a:off x="2643190" y="4643440"/>
            <a:ext cx="1000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Bul</a:t>
            </a:r>
            <a:r>
              <a:rPr lang="de-DE" altLang="nl-NL" sz="1200" dirty="0">
                <a:latin typeface="Calibri" panose="020F0502020204030204" pitchFamily="34" charset="0"/>
              </a:rPr>
              <a:t> / </a:t>
            </a:r>
            <a:r>
              <a:rPr lang="de-DE" altLang="nl-NL" sz="1200" dirty="0" err="1">
                <a:latin typeface="Calibri" panose="020F0502020204030204" pitchFamily="34" charset="0"/>
              </a:rPr>
              <a:t>Marchesjwan</a:t>
            </a:r>
            <a:r>
              <a:rPr lang="de-DE" altLang="nl-NL" sz="1200" dirty="0">
                <a:latin typeface="Calibri" panose="020F0502020204030204" pitchFamily="34" charset="0"/>
              </a:rPr>
              <a:t>  </a:t>
            </a:r>
            <a:r>
              <a:rPr lang="de-DE" altLang="nl-NL" sz="1000" dirty="0" err="1">
                <a:latin typeface="Calibri" panose="020F0502020204030204" pitchFamily="34" charset="0"/>
              </a:rPr>
              <a:t>of</a:t>
            </a:r>
            <a:r>
              <a:rPr lang="de-DE" altLang="nl-NL" sz="1000" dirty="0">
                <a:latin typeface="Calibri" panose="020F0502020204030204" pitchFamily="34" charset="0"/>
              </a:rPr>
              <a:t> </a:t>
            </a:r>
            <a:r>
              <a:rPr lang="de-DE" altLang="nl-NL" sz="1000" dirty="0" err="1">
                <a:latin typeface="Calibri" panose="020F0502020204030204" pitchFamily="34" charset="0"/>
              </a:rPr>
              <a:t>Chesjwan</a:t>
            </a:r>
            <a:endParaRPr lang="de-DE" altLang="nl-NL" sz="1000" dirty="0">
              <a:latin typeface="Calibri" panose="020F0502020204030204" pitchFamily="34" charset="0"/>
            </a:endParaRPr>
          </a:p>
        </p:txBody>
      </p:sp>
      <p:sp>
        <p:nvSpPr>
          <p:cNvPr id="90" name="Textfeld 25"/>
          <p:cNvSpPr txBox="1">
            <a:spLocks noChangeArrowheads="1"/>
          </p:cNvSpPr>
          <p:nvPr/>
        </p:nvSpPr>
        <p:spPr bwMode="auto">
          <a:xfrm>
            <a:off x="2357438" y="3929065"/>
            <a:ext cx="5000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Chisleu</a:t>
            </a:r>
            <a:r>
              <a:rPr lang="de-DE" altLang="nl-NL" sz="1200" dirty="0">
                <a:latin typeface="Calibri" panose="020F0502020204030204" pitchFamily="34" charset="0"/>
              </a:rPr>
              <a:t> </a:t>
            </a:r>
            <a:r>
              <a:rPr lang="de-DE" altLang="nl-NL" sz="1000" dirty="0" err="1">
                <a:latin typeface="Calibri" panose="020F0502020204030204" pitchFamily="34" charset="0"/>
              </a:rPr>
              <a:t>of</a:t>
            </a:r>
            <a:r>
              <a:rPr lang="de-DE" altLang="nl-NL" sz="1000" dirty="0">
                <a:latin typeface="Calibri" panose="020F0502020204030204" pitchFamily="34" charset="0"/>
              </a:rPr>
              <a:t> </a:t>
            </a:r>
            <a:r>
              <a:rPr lang="de-DE" altLang="nl-NL" sz="1000" dirty="0" err="1">
                <a:latin typeface="Calibri" panose="020F0502020204030204" pitchFamily="34" charset="0"/>
              </a:rPr>
              <a:t>Kislev</a:t>
            </a:r>
            <a:endParaRPr lang="de-DE" altLang="nl-NL" sz="1000" dirty="0">
              <a:latin typeface="Calibri" panose="020F0502020204030204" pitchFamily="34" charset="0"/>
            </a:endParaRPr>
          </a:p>
        </p:txBody>
      </p:sp>
      <p:sp>
        <p:nvSpPr>
          <p:cNvPr id="91" name="Textfeld 26"/>
          <p:cNvSpPr txBox="1">
            <a:spLocks noChangeArrowheads="1"/>
          </p:cNvSpPr>
          <p:nvPr/>
        </p:nvSpPr>
        <p:spPr bwMode="auto">
          <a:xfrm>
            <a:off x="2357438" y="2928940"/>
            <a:ext cx="5000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Tebeth</a:t>
            </a:r>
            <a:r>
              <a:rPr lang="de-DE" altLang="nl-NL" sz="1200" dirty="0">
                <a:latin typeface="Calibri" panose="020F0502020204030204" pitchFamily="34" charset="0"/>
              </a:rPr>
              <a:t>  </a:t>
            </a:r>
            <a:r>
              <a:rPr lang="de-DE" altLang="nl-NL" sz="1000" dirty="0" err="1">
                <a:latin typeface="Calibri" panose="020F0502020204030204" pitchFamily="34" charset="0"/>
              </a:rPr>
              <a:t>of</a:t>
            </a:r>
            <a:r>
              <a:rPr lang="de-DE" altLang="nl-NL" sz="1000" dirty="0">
                <a:latin typeface="Calibri" panose="020F0502020204030204" pitchFamily="34" charset="0"/>
              </a:rPr>
              <a:t> </a:t>
            </a:r>
            <a:r>
              <a:rPr lang="de-DE" altLang="nl-NL" sz="1000" dirty="0" err="1">
                <a:latin typeface="Calibri" panose="020F0502020204030204" pitchFamily="34" charset="0"/>
              </a:rPr>
              <a:t>Tewet</a:t>
            </a:r>
            <a:endParaRPr lang="de-DE" altLang="nl-NL" sz="1000" dirty="0">
              <a:latin typeface="Calibri" panose="020F0502020204030204" pitchFamily="34" charset="0"/>
            </a:endParaRPr>
          </a:p>
        </p:txBody>
      </p:sp>
      <p:sp>
        <p:nvSpPr>
          <p:cNvPr id="92" name="Textfeld 27"/>
          <p:cNvSpPr txBox="1">
            <a:spLocks noChangeArrowheads="1"/>
          </p:cNvSpPr>
          <p:nvPr/>
        </p:nvSpPr>
        <p:spPr bwMode="auto">
          <a:xfrm>
            <a:off x="2857502" y="2143125"/>
            <a:ext cx="5000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Sjebat</a:t>
            </a:r>
            <a:r>
              <a:rPr lang="de-DE" altLang="nl-NL" sz="1200" dirty="0">
                <a:latin typeface="Calibri" panose="020F0502020204030204" pitchFamily="34" charset="0"/>
              </a:rPr>
              <a:t> </a:t>
            </a:r>
            <a:r>
              <a:rPr lang="de-DE" altLang="nl-NL" sz="1000" dirty="0" err="1">
                <a:latin typeface="Calibri" panose="020F0502020204030204" pitchFamily="34" charset="0"/>
              </a:rPr>
              <a:t>of</a:t>
            </a:r>
            <a:r>
              <a:rPr lang="de-DE" altLang="nl-NL" sz="1000" dirty="0">
                <a:latin typeface="Calibri" panose="020F0502020204030204" pitchFamily="34" charset="0"/>
              </a:rPr>
              <a:t> </a:t>
            </a:r>
            <a:r>
              <a:rPr lang="de-DE" altLang="nl-NL" sz="1000" dirty="0" err="1">
                <a:latin typeface="Calibri" panose="020F0502020204030204" pitchFamily="34" charset="0"/>
              </a:rPr>
              <a:t>Sebat</a:t>
            </a:r>
            <a:endParaRPr lang="de-DE" altLang="nl-NL" sz="1000" dirty="0">
              <a:latin typeface="Calibri" panose="020F0502020204030204" pitchFamily="34" charset="0"/>
            </a:endParaRPr>
          </a:p>
        </p:txBody>
      </p:sp>
      <p:sp>
        <p:nvSpPr>
          <p:cNvPr id="93" name="Textfeld 28"/>
          <p:cNvSpPr txBox="1">
            <a:spLocks noChangeArrowheads="1"/>
          </p:cNvSpPr>
          <p:nvPr/>
        </p:nvSpPr>
        <p:spPr bwMode="auto">
          <a:xfrm>
            <a:off x="3786188" y="1714500"/>
            <a:ext cx="5000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>
                <a:latin typeface="Calibri" panose="020F0502020204030204" pitchFamily="34" charset="0"/>
              </a:rPr>
              <a:t>Adar</a:t>
            </a:r>
          </a:p>
        </p:txBody>
      </p:sp>
      <p:sp>
        <p:nvSpPr>
          <p:cNvPr id="94" name="Textfeld 29"/>
          <p:cNvSpPr txBox="1">
            <a:spLocks noChangeArrowheads="1"/>
          </p:cNvSpPr>
          <p:nvPr/>
        </p:nvSpPr>
        <p:spPr bwMode="auto">
          <a:xfrm>
            <a:off x="5000627" y="2000252"/>
            <a:ext cx="5000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800" dirty="0">
                <a:latin typeface="Calibri" panose="020F0502020204030204" pitchFamily="34" charset="0"/>
              </a:rPr>
              <a:t>Esther 3:7</a:t>
            </a:r>
          </a:p>
        </p:txBody>
      </p:sp>
      <p:sp>
        <p:nvSpPr>
          <p:cNvPr id="95" name="Textfeld 30"/>
          <p:cNvSpPr txBox="1">
            <a:spLocks noChangeArrowheads="1"/>
          </p:cNvSpPr>
          <p:nvPr/>
        </p:nvSpPr>
        <p:spPr bwMode="auto">
          <a:xfrm>
            <a:off x="4000502" y="1928815"/>
            <a:ext cx="5000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800" dirty="0">
                <a:latin typeface="Calibri" panose="020F0502020204030204" pitchFamily="34" charset="0"/>
              </a:rPr>
              <a:t>Esther 3:7</a:t>
            </a:r>
          </a:p>
        </p:txBody>
      </p:sp>
      <p:sp>
        <p:nvSpPr>
          <p:cNvPr id="96" name="Textfeld 31"/>
          <p:cNvSpPr txBox="1">
            <a:spLocks noChangeArrowheads="1"/>
          </p:cNvSpPr>
          <p:nvPr/>
        </p:nvSpPr>
        <p:spPr bwMode="auto">
          <a:xfrm>
            <a:off x="6357938" y="3286127"/>
            <a:ext cx="500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800" dirty="0">
                <a:latin typeface="Calibri" panose="020F0502020204030204" pitchFamily="34" charset="0"/>
              </a:rPr>
              <a:t>Esther 8:9</a:t>
            </a:r>
          </a:p>
        </p:txBody>
      </p:sp>
      <p:sp>
        <p:nvSpPr>
          <p:cNvPr id="97" name="Textfeld 32"/>
          <p:cNvSpPr txBox="1">
            <a:spLocks noChangeArrowheads="1"/>
          </p:cNvSpPr>
          <p:nvPr/>
        </p:nvSpPr>
        <p:spPr bwMode="auto">
          <a:xfrm>
            <a:off x="5929313" y="2500315"/>
            <a:ext cx="500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800" dirty="0">
                <a:latin typeface="Calibri" panose="020F0502020204030204" pitchFamily="34" charset="0"/>
              </a:rPr>
              <a:t>1 Ko. 6:1</a:t>
            </a:r>
          </a:p>
        </p:txBody>
      </p:sp>
      <p:sp>
        <p:nvSpPr>
          <p:cNvPr id="98" name="Textfeld 33"/>
          <p:cNvSpPr txBox="1">
            <a:spLocks noChangeArrowheads="1"/>
          </p:cNvSpPr>
          <p:nvPr/>
        </p:nvSpPr>
        <p:spPr bwMode="auto">
          <a:xfrm>
            <a:off x="5072063" y="5572127"/>
            <a:ext cx="500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800" dirty="0">
                <a:latin typeface="Calibri" panose="020F0502020204030204" pitchFamily="34" charset="0"/>
              </a:rPr>
              <a:t>Neh. 6:15</a:t>
            </a:r>
          </a:p>
        </p:txBody>
      </p:sp>
      <p:sp>
        <p:nvSpPr>
          <p:cNvPr id="99" name="Textfeld 34"/>
          <p:cNvSpPr txBox="1">
            <a:spLocks noChangeArrowheads="1"/>
          </p:cNvSpPr>
          <p:nvPr/>
        </p:nvSpPr>
        <p:spPr bwMode="auto">
          <a:xfrm>
            <a:off x="3071813" y="5214940"/>
            <a:ext cx="500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800" dirty="0">
                <a:latin typeface="Calibri" panose="020F0502020204030204" pitchFamily="34" charset="0"/>
              </a:rPr>
              <a:t>1 Ko 6:38</a:t>
            </a:r>
          </a:p>
        </p:txBody>
      </p:sp>
      <p:sp>
        <p:nvSpPr>
          <p:cNvPr id="100" name="Textfeld 35"/>
          <p:cNvSpPr txBox="1">
            <a:spLocks noChangeArrowheads="1"/>
          </p:cNvSpPr>
          <p:nvPr/>
        </p:nvSpPr>
        <p:spPr bwMode="auto">
          <a:xfrm>
            <a:off x="2571752" y="4357690"/>
            <a:ext cx="5000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800" dirty="0">
                <a:latin typeface="Calibri" panose="020F0502020204030204" pitchFamily="34" charset="0"/>
              </a:rPr>
              <a:t>Zach. 7:1</a:t>
            </a:r>
          </a:p>
        </p:txBody>
      </p:sp>
      <p:sp>
        <p:nvSpPr>
          <p:cNvPr id="101" name="Textfeld 36"/>
          <p:cNvSpPr txBox="1">
            <a:spLocks noChangeArrowheads="1"/>
          </p:cNvSpPr>
          <p:nvPr/>
        </p:nvSpPr>
        <p:spPr bwMode="auto">
          <a:xfrm>
            <a:off x="2571752" y="3357565"/>
            <a:ext cx="5000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800" dirty="0">
                <a:latin typeface="Calibri" panose="020F0502020204030204" pitchFamily="34" charset="0"/>
              </a:rPr>
              <a:t>Esther 2:16</a:t>
            </a:r>
          </a:p>
        </p:txBody>
      </p:sp>
      <p:sp>
        <p:nvSpPr>
          <p:cNvPr id="102" name="Textfeld 37"/>
          <p:cNvSpPr txBox="1">
            <a:spLocks noChangeArrowheads="1"/>
          </p:cNvSpPr>
          <p:nvPr/>
        </p:nvSpPr>
        <p:spPr bwMode="auto">
          <a:xfrm>
            <a:off x="3000377" y="2571752"/>
            <a:ext cx="5000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800" dirty="0">
                <a:latin typeface="Calibri" panose="020F0502020204030204" pitchFamily="34" charset="0"/>
              </a:rPr>
              <a:t>Zach. 1:7</a:t>
            </a:r>
          </a:p>
        </p:txBody>
      </p:sp>
      <p:sp>
        <p:nvSpPr>
          <p:cNvPr id="103" name="Textfeld 38"/>
          <p:cNvSpPr txBox="1"/>
          <p:nvPr/>
        </p:nvSpPr>
        <p:spPr>
          <a:xfrm>
            <a:off x="4572000" y="1214422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1</a:t>
            </a:r>
          </a:p>
        </p:txBody>
      </p:sp>
      <p:sp>
        <p:nvSpPr>
          <p:cNvPr id="104" name="Textfeld 39"/>
          <p:cNvSpPr txBox="1"/>
          <p:nvPr/>
        </p:nvSpPr>
        <p:spPr>
          <a:xfrm>
            <a:off x="2143108" y="3214686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10</a:t>
            </a:r>
          </a:p>
        </p:txBody>
      </p:sp>
      <p:sp>
        <p:nvSpPr>
          <p:cNvPr id="105" name="Textfeld 40"/>
          <p:cNvSpPr txBox="1"/>
          <p:nvPr/>
        </p:nvSpPr>
        <p:spPr>
          <a:xfrm>
            <a:off x="6429388" y="2571744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3</a:t>
            </a:r>
          </a:p>
        </p:txBody>
      </p:sp>
      <p:sp>
        <p:nvSpPr>
          <p:cNvPr id="106" name="Textfeld 41"/>
          <p:cNvSpPr txBox="1"/>
          <p:nvPr/>
        </p:nvSpPr>
        <p:spPr>
          <a:xfrm>
            <a:off x="6643702" y="3643314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4</a:t>
            </a:r>
          </a:p>
        </p:txBody>
      </p:sp>
      <p:sp>
        <p:nvSpPr>
          <p:cNvPr id="107" name="Textfeld 42"/>
          <p:cNvSpPr txBox="1"/>
          <p:nvPr/>
        </p:nvSpPr>
        <p:spPr>
          <a:xfrm>
            <a:off x="6286512" y="4714884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5</a:t>
            </a:r>
          </a:p>
        </p:txBody>
      </p:sp>
      <p:sp>
        <p:nvSpPr>
          <p:cNvPr id="108" name="Textfeld 43"/>
          <p:cNvSpPr txBox="1"/>
          <p:nvPr/>
        </p:nvSpPr>
        <p:spPr>
          <a:xfrm>
            <a:off x="5429256" y="5500702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6</a:t>
            </a:r>
          </a:p>
        </p:txBody>
      </p:sp>
      <p:sp>
        <p:nvSpPr>
          <p:cNvPr id="109" name="Textfeld 44"/>
          <p:cNvSpPr txBox="1"/>
          <p:nvPr/>
        </p:nvSpPr>
        <p:spPr>
          <a:xfrm>
            <a:off x="4214810" y="5715016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7</a:t>
            </a:r>
          </a:p>
        </p:txBody>
      </p:sp>
      <p:sp>
        <p:nvSpPr>
          <p:cNvPr id="110" name="Textfeld 45"/>
          <p:cNvSpPr txBox="1"/>
          <p:nvPr/>
        </p:nvSpPr>
        <p:spPr>
          <a:xfrm>
            <a:off x="3071802" y="5286388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8</a:t>
            </a:r>
          </a:p>
        </p:txBody>
      </p:sp>
      <p:sp>
        <p:nvSpPr>
          <p:cNvPr id="111" name="Textfeld 46"/>
          <p:cNvSpPr txBox="1"/>
          <p:nvPr/>
        </p:nvSpPr>
        <p:spPr>
          <a:xfrm>
            <a:off x="2285984" y="4357694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9</a:t>
            </a:r>
          </a:p>
        </p:txBody>
      </p:sp>
      <p:sp>
        <p:nvSpPr>
          <p:cNvPr id="112" name="Textfeld 47"/>
          <p:cNvSpPr txBox="1"/>
          <p:nvPr/>
        </p:nvSpPr>
        <p:spPr>
          <a:xfrm>
            <a:off x="2500298" y="2214554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5490"/>
                    </a:srgbClr>
                  </a:solidFill>
                </a:ln>
                <a:noFill/>
                <a:latin typeface="+mn-lt"/>
                <a:cs typeface="+mn-cs"/>
              </a:rPr>
              <a:t>11</a:t>
            </a:r>
          </a:p>
        </p:txBody>
      </p:sp>
      <p:sp>
        <p:nvSpPr>
          <p:cNvPr id="113" name="Textfeld 48"/>
          <p:cNvSpPr txBox="1"/>
          <p:nvPr/>
        </p:nvSpPr>
        <p:spPr>
          <a:xfrm>
            <a:off x="3428992" y="1428736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12</a:t>
            </a:r>
          </a:p>
        </p:txBody>
      </p:sp>
      <p:sp>
        <p:nvSpPr>
          <p:cNvPr id="114" name="Textfeld 49"/>
          <p:cNvSpPr txBox="1"/>
          <p:nvPr/>
        </p:nvSpPr>
        <p:spPr>
          <a:xfrm>
            <a:off x="5715008" y="1643050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2</a:t>
            </a:r>
          </a:p>
        </p:txBody>
      </p:sp>
      <p:sp>
        <p:nvSpPr>
          <p:cNvPr id="115" name="Textfeld 58"/>
          <p:cNvSpPr txBox="1"/>
          <p:nvPr/>
        </p:nvSpPr>
        <p:spPr>
          <a:xfrm>
            <a:off x="5143504" y="1071548"/>
            <a:ext cx="214314" cy="24622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1</a:t>
            </a:r>
          </a:p>
        </p:txBody>
      </p:sp>
      <p:sp>
        <p:nvSpPr>
          <p:cNvPr id="116" name="Textfeld 59"/>
          <p:cNvSpPr txBox="1"/>
          <p:nvPr/>
        </p:nvSpPr>
        <p:spPr>
          <a:xfrm>
            <a:off x="5357818" y="1142986"/>
            <a:ext cx="214314" cy="24622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2</a:t>
            </a:r>
          </a:p>
        </p:txBody>
      </p:sp>
      <p:sp>
        <p:nvSpPr>
          <p:cNvPr id="117" name="Textfeld 60"/>
          <p:cNvSpPr txBox="1"/>
          <p:nvPr/>
        </p:nvSpPr>
        <p:spPr>
          <a:xfrm>
            <a:off x="5572132" y="1224002"/>
            <a:ext cx="214314" cy="24622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3</a:t>
            </a:r>
          </a:p>
        </p:txBody>
      </p:sp>
      <p:sp>
        <p:nvSpPr>
          <p:cNvPr id="118" name="Textfeld 61"/>
          <p:cNvSpPr txBox="1"/>
          <p:nvPr/>
        </p:nvSpPr>
        <p:spPr>
          <a:xfrm>
            <a:off x="6804000" y="2500308"/>
            <a:ext cx="214314" cy="24622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4</a:t>
            </a:r>
          </a:p>
        </p:txBody>
      </p:sp>
      <p:sp>
        <p:nvSpPr>
          <p:cNvPr id="119" name="Textfeld 62"/>
          <p:cNvSpPr txBox="1"/>
          <p:nvPr/>
        </p:nvSpPr>
        <p:spPr>
          <a:xfrm>
            <a:off x="4357686" y="6143646"/>
            <a:ext cx="214314" cy="24622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5</a:t>
            </a:r>
          </a:p>
        </p:txBody>
      </p:sp>
      <p:sp>
        <p:nvSpPr>
          <p:cNvPr id="120" name="Textfeld 63"/>
          <p:cNvSpPr txBox="1"/>
          <p:nvPr/>
        </p:nvSpPr>
        <p:spPr>
          <a:xfrm>
            <a:off x="4000496" y="6120002"/>
            <a:ext cx="214314" cy="24622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6</a:t>
            </a:r>
          </a:p>
        </p:txBody>
      </p:sp>
      <p:sp>
        <p:nvSpPr>
          <p:cNvPr id="121" name="Textfeld 64"/>
          <p:cNvSpPr txBox="1"/>
          <p:nvPr/>
        </p:nvSpPr>
        <p:spPr>
          <a:xfrm>
            <a:off x="3786182" y="6072208"/>
            <a:ext cx="214314" cy="24622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5" name="Textfeld 68"/>
          <p:cNvSpPr txBox="1">
            <a:spLocks noChangeArrowheads="1"/>
          </p:cNvSpPr>
          <p:nvPr/>
        </p:nvSpPr>
        <p:spPr bwMode="auto">
          <a:xfrm>
            <a:off x="6380161" y="1643063"/>
            <a:ext cx="2763841" cy="344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sz="1600" dirty="0">
                <a:latin typeface="Calibri" panose="020F0502020204030204" pitchFamily="34" charset="0"/>
              </a:rPr>
              <a:t>De HEERE sprak tot Mozes:   </a:t>
            </a:r>
          </a:p>
          <a:p>
            <a:pPr eaLnBrk="1" hangingPunct="1"/>
            <a:r>
              <a:rPr lang="nl-NL" altLang="nl-NL" sz="1600" dirty="0">
                <a:latin typeface="Calibri" panose="020F0502020204030204" pitchFamily="34" charset="0"/>
              </a:rPr>
              <a:t>      Spreek tot de Israëlieten en </a:t>
            </a:r>
          </a:p>
          <a:p>
            <a:pPr eaLnBrk="1" hangingPunct="1"/>
            <a:r>
              <a:rPr lang="nl-NL" altLang="nl-NL" sz="1600" dirty="0">
                <a:latin typeface="Calibri" panose="020F0502020204030204" pitchFamily="34" charset="0"/>
              </a:rPr>
              <a:t>           zeg: In de zevende maand, </a:t>
            </a:r>
          </a:p>
          <a:p>
            <a:pPr eaLnBrk="1" hangingPunct="1"/>
            <a:r>
              <a:rPr lang="nl-NL" altLang="nl-NL" sz="1600" dirty="0">
                <a:latin typeface="Calibri" panose="020F0502020204030204" pitchFamily="34" charset="0"/>
              </a:rPr>
              <a:t>              op de eerste dag van de </a:t>
            </a:r>
          </a:p>
          <a:p>
            <a:pPr eaLnBrk="1" hangingPunct="1"/>
            <a:r>
              <a:rPr lang="nl-NL" altLang="nl-NL" sz="1600" dirty="0">
                <a:latin typeface="Calibri" panose="020F0502020204030204" pitchFamily="34" charset="0"/>
              </a:rPr>
              <a:t>                maand, moet u een </a:t>
            </a:r>
          </a:p>
          <a:p>
            <a:pPr eaLnBrk="1" hangingPunct="1"/>
            <a:r>
              <a:rPr lang="nl-NL" altLang="nl-NL" sz="1600" dirty="0">
                <a:latin typeface="Calibri" panose="020F0502020204030204" pitchFamily="34" charset="0"/>
              </a:rPr>
              <a:t>                  rustdag houden, een </a:t>
            </a:r>
          </a:p>
          <a:p>
            <a:pPr eaLnBrk="1" hangingPunct="1"/>
            <a:r>
              <a:rPr lang="nl-NL" altLang="nl-NL" sz="1600" dirty="0">
                <a:latin typeface="Calibri" panose="020F0502020204030204" pitchFamily="34" charset="0"/>
              </a:rPr>
              <a:t>                   gedenkdag </a:t>
            </a:r>
          </a:p>
          <a:p>
            <a:pPr eaLnBrk="1" hangingPunct="1"/>
            <a:r>
              <a:rPr lang="nl-NL" altLang="nl-NL" sz="1600" dirty="0">
                <a:latin typeface="Calibri" panose="020F0502020204030204" pitchFamily="34" charset="0"/>
              </a:rPr>
              <a:t>                    aangekondigd door </a:t>
            </a:r>
          </a:p>
          <a:p>
            <a:pPr eaLnBrk="1" hangingPunct="1"/>
            <a:r>
              <a:rPr lang="nl-NL" altLang="nl-NL" sz="1600" dirty="0">
                <a:latin typeface="Calibri" panose="020F0502020204030204" pitchFamily="34" charset="0"/>
              </a:rPr>
              <a:t>                    bazuingeschal, een </a:t>
            </a:r>
          </a:p>
          <a:p>
            <a:pPr eaLnBrk="1" hangingPunct="1"/>
            <a:r>
              <a:rPr lang="nl-NL" altLang="nl-NL" sz="1600" dirty="0">
                <a:latin typeface="Calibri" panose="020F0502020204030204" pitchFamily="34" charset="0"/>
              </a:rPr>
              <a:t>                   heilige samenkomst. U </a:t>
            </a:r>
          </a:p>
          <a:p>
            <a:pPr eaLnBrk="1" hangingPunct="1"/>
            <a:r>
              <a:rPr lang="nl-NL" altLang="nl-NL" sz="1600" dirty="0">
                <a:latin typeface="Calibri" panose="020F0502020204030204" pitchFamily="34" charset="0"/>
              </a:rPr>
              <a:t>                  mag geen enkel </a:t>
            </a:r>
          </a:p>
          <a:p>
            <a:pPr eaLnBrk="1" hangingPunct="1"/>
            <a:r>
              <a:rPr lang="nl-NL" altLang="nl-NL" sz="1600" dirty="0">
                <a:latin typeface="Calibri" panose="020F0502020204030204" pitchFamily="34" charset="0"/>
              </a:rPr>
              <a:t>                dienstwerk doen en u </a:t>
            </a:r>
          </a:p>
          <a:p>
            <a:pPr eaLnBrk="1" hangingPunct="1"/>
            <a:r>
              <a:rPr lang="nl-NL" altLang="nl-NL" sz="1600" dirty="0">
                <a:latin typeface="Calibri" panose="020F0502020204030204" pitchFamily="34" charset="0"/>
              </a:rPr>
              <a:t>               moet de HEERE een </a:t>
            </a:r>
          </a:p>
          <a:p>
            <a:pPr eaLnBrk="1" hangingPunct="1"/>
            <a:r>
              <a:rPr lang="nl-NL" altLang="nl-NL" sz="1600" dirty="0">
                <a:latin typeface="Calibri" panose="020F0502020204030204" pitchFamily="34" charset="0"/>
              </a:rPr>
              <a:t>             vuuroffer aanbieden.</a:t>
            </a:r>
            <a:endParaRPr lang="de-DE" altLang="nl-NL" sz="1600" dirty="0">
              <a:latin typeface="Calibri" panose="020F0502020204030204" pitchFamily="34" charset="0"/>
            </a:endParaRPr>
          </a:p>
        </p:txBody>
      </p:sp>
      <p:sp>
        <p:nvSpPr>
          <p:cNvPr id="66" name="Textfeld 65"/>
          <p:cNvSpPr txBox="1"/>
          <p:nvPr/>
        </p:nvSpPr>
        <p:spPr>
          <a:xfrm>
            <a:off x="6143636" y="1000110"/>
            <a:ext cx="2643206" cy="61555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5. Het </a:t>
            </a:r>
            <a:r>
              <a:rPr lang="de-DE" sz="2000" dirty="0" err="1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feest</a:t>
            </a:r>
            <a:r>
              <a:rPr lang="de-DE" sz="20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van het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   </a:t>
            </a:r>
            <a:r>
              <a:rPr lang="de-DE" sz="2000" dirty="0" err="1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geklank</a:t>
            </a:r>
            <a:r>
              <a:rPr lang="de-DE" sz="9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          Vers 23-25</a:t>
            </a:r>
          </a:p>
        </p:txBody>
      </p:sp>
      <p:pic>
        <p:nvPicPr>
          <p:cNvPr id="7227" name="Grafik 69" descr="Posaunen 3.e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928688"/>
            <a:ext cx="2000250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Textfeld 4"/>
          <p:cNvSpPr txBox="1">
            <a:spLocks noChangeArrowheads="1"/>
          </p:cNvSpPr>
          <p:nvPr/>
        </p:nvSpPr>
        <p:spPr bwMode="auto">
          <a:xfrm>
            <a:off x="447801" y="133033"/>
            <a:ext cx="82484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2800" b="1" dirty="0">
                <a:latin typeface="Calibri" panose="020F0502020204030204" pitchFamily="34" charset="0"/>
              </a:rPr>
              <a:t>De </a:t>
            </a:r>
            <a:r>
              <a:rPr lang="de-DE" altLang="nl-NL" sz="2800" b="1" dirty="0" err="1">
                <a:latin typeface="Calibri" panose="020F0502020204030204" pitchFamily="34" charset="0"/>
              </a:rPr>
              <a:t>Joodse</a:t>
            </a:r>
            <a:r>
              <a:rPr lang="de-DE" altLang="nl-NL" sz="2800" b="1" dirty="0">
                <a:latin typeface="Calibri" panose="020F0502020204030204" pitchFamily="34" charset="0"/>
              </a:rPr>
              <a:t> </a:t>
            </a:r>
            <a:r>
              <a:rPr lang="de-DE" altLang="nl-NL" sz="2800" b="1" dirty="0" err="1">
                <a:latin typeface="Calibri" panose="020F0502020204030204" pitchFamily="34" charset="0"/>
              </a:rPr>
              <a:t>kalender</a:t>
            </a:r>
            <a:r>
              <a:rPr lang="de-DE" altLang="nl-NL" sz="2800" b="1" dirty="0">
                <a:latin typeface="Calibri" panose="020F0502020204030204" pitchFamily="34" charset="0"/>
              </a:rPr>
              <a:t> en de </a:t>
            </a:r>
            <a:r>
              <a:rPr lang="de-DE" altLang="nl-NL" sz="2800" b="1" dirty="0" err="1">
                <a:latin typeface="Calibri" panose="020F0502020204030204" pitchFamily="34" charset="0"/>
              </a:rPr>
              <a:t>zeven</a:t>
            </a:r>
            <a:r>
              <a:rPr lang="de-DE" altLang="nl-NL" sz="2800" b="1" dirty="0">
                <a:latin typeface="Calibri" panose="020F0502020204030204" pitchFamily="34" charset="0"/>
              </a:rPr>
              <a:t> </a:t>
            </a:r>
            <a:r>
              <a:rPr lang="de-DE" altLang="nl-NL" sz="2800" b="1" dirty="0" err="1">
                <a:latin typeface="Calibri" panose="020F0502020204030204" pitchFamily="34" charset="0"/>
              </a:rPr>
              <a:t>feesten</a:t>
            </a:r>
            <a:r>
              <a:rPr lang="de-DE" altLang="nl-NL" sz="2800" b="1" dirty="0">
                <a:latin typeface="Calibri" panose="020F0502020204030204" pitchFamily="34" charset="0"/>
              </a:rPr>
              <a:t> van de HEERE</a:t>
            </a:r>
          </a:p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naar</a:t>
            </a:r>
            <a:r>
              <a:rPr lang="de-DE" altLang="nl-NL" sz="1200" dirty="0">
                <a:latin typeface="Calibri" panose="020F0502020204030204" pitchFamily="34" charset="0"/>
              </a:rPr>
              <a:t> Leviticus 23</a:t>
            </a:r>
          </a:p>
        </p:txBody>
      </p:sp>
      <p:sp>
        <p:nvSpPr>
          <p:cNvPr id="68" name="Textfeld 78"/>
          <p:cNvSpPr txBox="1">
            <a:spLocks noChangeArrowheads="1"/>
          </p:cNvSpPr>
          <p:nvPr/>
        </p:nvSpPr>
        <p:spPr bwMode="auto">
          <a:xfrm>
            <a:off x="7032625" y="6643688"/>
            <a:ext cx="211137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nl-NL" sz="800" dirty="0">
                <a:latin typeface="Calibri" panose="020F0502020204030204" pitchFamily="34" charset="0"/>
              </a:rPr>
              <a:t>www.bibelwork.de / www.debijbelvoorjou.nl</a:t>
            </a:r>
          </a:p>
        </p:txBody>
      </p:sp>
      <p:pic>
        <p:nvPicPr>
          <p:cNvPr id="69" name="Grafik 3" descr="Kalender 2.em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5" y="1223965"/>
            <a:ext cx="4921250" cy="489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Textfeld 5"/>
          <p:cNvSpPr txBox="1">
            <a:spLocks noChangeArrowheads="1"/>
          </p:cNvSpPr>
          <p:nvPr/>
        </p:nvSpPr>
        <p:spPr bwMode="auto">
          <a:xfrm>
            <a:off x="4286252" y="2286000"/>
            <a:ext cx="5000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Maart</a:t>
            </a:r>
            <a:endParaRPr lang="de-DE" altLang="nl-NL" sz="1200" dirty="0">
              <a:latin typeface="Calibri" panose="020F0502020204030204" pitchFamily="34" charset="0"/>
            </a:endParaRPr>
          </a:p>
        </p:txBody>
      </p:sp>
      <p:sp>
        <p:nvSpPr>
          <p:cNvPr id="71" name="Textfeld 6"/>
          <p:cNvSpPr txBox="1">
            <a:spLocks noChangeArrowheads="1"/>
          </p:cNvSpPr>
          <p:nvPr/>
        </p:nvSpPr>
        <p:spPr bwMode="auto">
          <a:xfrm rot="1793312">
            <a:off x="4940302" y="2478088"/>
            <a:ext cx="5318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>
                <a:latin typeface="Calibri" panose="020F0502020204030204" pitchFamily="34" charset="0"/>
              </a:rPr>
              <a:t>April</a:t>
            </a:r>
          </a:p>
        </p:txBody>
      </p:sp>
      <p:sp>
        <p:nvSpPr>
          <p:cNvPr id="72" name="Textfeld 7"/>
          <p:cNvSpPr txBox="1">
            <a:spLocks noChangeArrowheads="1"/>
          </p:cNvSpPr>
          <p:nvPr/>
        </p:nvSpPr>
        <p:spPr bwMode="auto">
          <a:xfrm rot="3593684">
            <a:off x="5407820" y="2945607"/>
            <a:ext cx="5445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>
                <a:latin typeface="Calibri" panose="020F0502020204030204" pitchFamily="34" charset="0"/>
              </a:rPr>
              <a:t>Mei</a:t>
            </a:r>
          </a:p>
        </p:txBody>
      </p:sp>
      <p:sp>
        <p:nvSpPr>
          <p:cNvPr id="73" name="Textfeld 8"/>
          <p:cNvSpPr txBox="1">
            <a:spLocks noChangeArrowheads="1"/>
          </p:cNvSpPr>
          <p:nvPr/>
        </p:nvSpPr>
        <p:spPr bwMode="auto">
          <a:xfrm rot="5400000">
            <a:off x="5593558" y="3586957"/>
            <a:ext cx="5000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>
                <a:latin typeface="Calibri" panose="020F0502020204030204" pitchFamily="34" charset="0"/>
              </a:rPr>
              <a:t>Juni</a:t>
            </a:r>
          </a:p>
        </p:txBody>
      </p:sp>
      <p:sp>
        <p:nvSpPr>
          <p:cNvPr id="74" name="Textfeld 9"/>
          <p:cNvSpPr txBox="1">
            <a:spLocks noChangeArrowheads="1"/>
          </p:cNvSpPr>
          <p:nvPr/>
        </p:nvSpPr>
        <p:spPr bwMode="auto">
          <a:xfrm rot="17965880">
            <a:off x="5428457" y="4171158"/>
            <a:ext cx="533400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>
                <a:latin typeface="Calibri" panose="020F0502020204030204" pitchFamily="34" charset="0"/>
              </a:rPr>
              <a:t>Juli</a:t>
            </a:r>
          </a:p>
        </p:txBody>
      </p:sp>
      <p:sp>
        <p:nvSpPr>
          <p:cNvPr id="75" name="Textfeld 10"/>
          <p:cNvSpPr txBox="1">
            <a:spLocks noChangeArrowheads="1"/>
          </p:cNvSpPr>
          <p:nvPr/>
        </p:nvSpPr>
        <p:spPr bwMode="auto">
          <a:xfrm rot="19775691">
            <a:off x="4933952" y="4654550"/>
            <a:ext cx="620713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>
                <a:latin typeface="Calibri" panose="020F0502020204030204" pitchFamily="34" charset="0"/>
              </a:rPr>
              <a:t>Augustus</a:t>
            </a:r>
          </a:p>
        </p:txBody>
      </p:sp>
      <p:sp>
        <p:nvSpPr>
          <p:cNvPr id="76" name="Textfeld 11"/>
          <p:cNvSpPr txBox="1">
            <a:spLocks noChangeArrowheads="1"/>
          </p:cNvSpPr>
          <p:nvPr/>
        </p:nvSpPr>
        <p:spPr bwMode="auto">
          <a:xfrm>
            <a:off x="4214815" y="4857750"/>
            <a:ext cx="7143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>
                <a:latin typeface="Calibri" panose="020F0502020204030204" pitchFamily="34" charset="0"/>
              </a:rPr>
              <a:t>Sept.</a:t>
            </a:r>
          </a:p>
        </p:txBody>
      </p:sp>
      <p:sp>
        <p:nvSpPr>
          <p:cNvPr id="77" name="Textfeld 12"/>
          <p:cNvSpPr txBox="1">
            <a:spLocks noChangeArrowheads="1"/>
          </p:cNvSpPr>
          <p:nvPr/>
        </p:nvSpPr>
        <p:spPr bwMode="auto">
          <a:xfrm rot="1831242">
            <a:off x="3656013" y="4686300"/>
            <a:ext cx="5000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>
                <a:latin typeface="Calibri" panose="020F0502020204030204" pitchFamily="34" charset="0"/>
              </a:rPr>
              <a:t>Okt.</a:t>
            </a:r>
          </a:p>
        </p:txBody>
      </p:sp>
      <p:sp>
        <p:nvSpPr>
          <p:cNvPr id="78" name="Textfeld 13"/>
          <p:cNvSpPr txBox="1">
            <a:spLocks noChangeArrowheads="1"/>
          </p:cNvSpPr>
          <p:nvPr/>
        </p:nvSpPr>
        <p:spPr bwMode="auto">
          <a:xfrm rot="3485490">
            <a:off x="3163888" y="4206875"/>
            <a:ext cx="5461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>
                <a:latin typeface="Calibri" panose="020F0502020204030204" pitchFamily="34" charset="0"/>
              </a:rPr>
              <a:t>Nov.</a:t>
            </a:r>
          </a:p>
        </p:txBody>
      </p:sp>
      <p:sp>
        <p:nvSpPr>
          <p:cNvPr id="79" name="Textfeld 14"/>
          <p:cNvSpPr txBox="1">
            <a:spLocks noChangeArrowheads="1"/>
          </p:cNvSpPr>
          <p:nvPr/>
        </p:nvSpPr>
        <p:spPr bwMode="auto">
          <a:xfrm rot="16200000">
            <a:off x="3000377" y="3586699"/>
            <a:ext cx="50006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Dec</a:t>
            </a:r>
            <a:r>
              <a:rPr lang="de-DE" altLang="nl-NL" sz="1200" dirty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80" name="Textfeld 15"/>
          <p:cNvSpPr txBox="1">
            <a:spLocks noChangeArrowheads="1"/>
          </p:cNvSpPr>
          <p:nvPr/>
        </p:nvSpPr>
        <p:spPr bwMode="auto">
          <a:xfrm rot="17925321">
            <a:off x="3182939" y="2951163"/>
            <a:ext cx="500063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Januari</a:t>
            </a:r>
            <a:endParaRPr lang="de-DE" altLang="nl-NL" sz="1200" dirty="0">
              <a:latin typeface="Calibri" panose="020F0502020204030204" pitchFamily="34" charset="0"/>
            </a:endParaRPr>
          </a:p>
        </p:txBody>
      </p:sp>
      <p:sp>
        <p:nvSpPr>
          <p:cNvPr id="81" name="Textfeld 16"/>
          <p:cNvSpPr txBox="1">
            <a:spLocks noChangeArrowheads="1"/>
          </p:cNvSpPr>
          <p:nvPr/>
        </p:nvSpPr>
        <p:spPr bwMode="auto">
          <a:xfrm rot="19796330">
            <a:off x="3640140" y="2474913"/>
            <a:ext cx="5175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Februari</a:t>
            </a:r>
            <a:endParaRPr lang="de-DE" altLang="nl-NL" sz="1200" dirty="0">
              <a:latin typeface="Calibri" panose="020F0502020204030204" pitchFamily="34" charset="0"/>
            </a:endParaRPr>
          </a:p>
        </p:txBody>
      </p:sp>
      <p:sp>
        <p:nvSpPr>
          <p:cNvPr id="82" name="Textfeld 17"/>
          <p:cNvSpPr txBox="1">
            <a:spLocks noChangeArrowheads="1"/>
          </p:cNvSpPr>
          <p:nvPr/>
        </p:nvSpPr>
        <p:spPr bwMode="auto">
          <a:xfrm>
            <a:off x="4786313" y="1643065"/>
            <a:ext cx="5000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>
                <a:latin typeface="Calibri" panose="020F0502020204030204" pitchFamily="34" charset="0"/>
              </a:rPr>
              <a:t>Nisan  </a:t>
            </a:r>
            <a:r>
              <a:rPr lang="de-DE" altLang="nl-NL" sz="1000" dirty="0" err="1">
                <a:latin typeface="Calibri" panose="020F0502020204030204" pitchFamily="34" charset="0"/>
              </a:rPr>
              <a:t>of</a:t>
            </a:r>
            <a:r>
              <a:rPr lang="de-DE" altLang="nl-NL" sz="1000" dirty="0">
                <a:latin typeface="Calibri" panose="020F0502020204030204" pitchFamily="34" charset="0"/>
              </a:rPr>
              <a:t> </a:t>
            </a:r>
            <a:r>
              <a:rPr lang="de-DE" altLang="nl-NL" sz="1000" dirty="0" err="1">
                <a:latin typeface="Calibri" panose="020F0502020204030204" pitchFamily="34" charset="0"/>
              </a:rPr>
              <a:t>Abib</a:t>
            </a:r>
            <a:endParaRPr lang="de-DE" altLang="nl-NL" sz="1000" dirty="0">
              <a:latin typeface="Calibri" panose="020F0502020204030204" pitchFamily="34" charset="0"/>
            </a:endParaRPr>
          </a:p>
        </p:txBody>
      </p:sp>
      <p:sp>
        <p:nvSpPr>
          <p:cNvPr id="83" name="Textfeld 18"/>
          <p:cNvSpPr txBox="1">
            <a:spLocks noChangeArrowheads="1"/>
          </p:cNvSpPr>
          <p:nvPr/>
        </p:nvSpPr>
        <p:spPr bwMode="auto">
          <a:xfrm>
            <a:off x="5715002" y="2143125"/>
            <a:ext cx="5000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Ijar</a:t>
            </a:r>
            <a:r>
              <a:rPr lang="de-DE" altLang="nl-NL" sz="1200" dirty="0">
                <a:latin typeface="Calibri" panose="020F0502020204030204" pitchFamily="34" charset="0"/>
              </a:rPr>
              <a:t>       </a:t>
            </a:r>
            <a:r>
              <a:rPr lang="de-DE" altLang="nl-NL" sz="1000" dirty="0" err="1">
                <a:latin typeface="Calibri" panose="020F0502020204030204" pitchFamily="34" charset="0"/>
              </a:rPr>
              <a:t>of</a:t>
            </a:r>
            <a:r>
              <a:rPr lang="de-DE" altLang="nl-NL" sz="1000" dirty="0">
                <a:latin typeface="Calibri" panose="020F0502020204030204" pitchFamily="34" charset="0"/>
              </a:rPr>
              <a:t> Ziv</a:t>
            </a:r>
          </a:p>
        </p:txBody>
      </p:sp>
      <p:sp>
        <p:nvSpPr>
          <p:cNvPr id="84" name="Textfeld 19"/>
          <p:cNvSpPr txBox="1">
            <a:spLocks noChangeArrowheads="1"/>
          </p:cNvSpPr>
          <p:nvPr/>
        </p:nvSpPr>
        <p:spPr bwMode="auto">
          <a:xfrm>
            <a:off x="6143625" y="3071813"/>
            <a:ext cx="5715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Sivan</a:t>
            </a:r>
            <a:endParaRPr lang="de-DE" altLang="nl-NL" sz="1200" dirty="0">
              <a:latin typeface="Calibri" panose="020F0502020204030204" pitchFamily="34" charset="0"/>
            </a:endParaRPr>
          </a:p>
        </p:txBody>
      </p:sp>
      <p:sp>
        <p:nvSpPr>
          <p:cNvPr id="85" name="Textfeld 20"/>
          <p:cNvSpPr txBox="1">
            <a:spLocks noChangeArrowheads="1"/>
          </p:cNvSpPr>
          <p:nvPr/>
        </p:nvSpPr>
        <p:spPr bwMode="auto">
          <a:xfrm>
            <a:off x="6072190" y="4000500"/>
            <a:ext cx="6429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Tammuz</a:t>
            </a:r>
            <a:endParaRPr lang="de-DE" altLang="nl-NL" sz="1200" dirty="0">
              <a:latin typeface="Calibri" panose="020F0502020204030204" pitchFamily="34" charset="0"/>
            </a:endParaRPr>
          </a:p>
        </p:txBody>
      </p:sp>
      <p:sp>
        <p:nvSpPr>
          <p:cNvPr id="86" name="Textfeld 21"/>
          <p:cNvSpPr txBox="1">
            <a:spLocks noChangeArrowheads="1"/>
          </p:cNvSpPr>
          <p:nvPr/>
        </p:nvSpPr>
        <p:spPr bwMode="auto">
          <a:xfrm>
            <a:off x="5715002" y="4857750"/>
            <a:ext cx="5000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Aw</a:t>
            </a:r>
            <a:r>
              <a:rPr lang="de-DE" altLang="nl-NL" sz="1200" dirty="0">
                <a:latin typeface="Calibri" panose="020F0502020204030204" pitchFamily="34" charset="0"/>
              </a:rPr>
              <a:t>      </a:t>
            </a:r>
            <a:r>
              <a:rPr lang="de-DE" altLang="nl-NL" sz="1000" dirty="0" err="1">
                <a:latin typeface="Calibri" panose="020F0502020204030204" pitchFamily="34" charset="0"/>
              </a:rPr>
              <a:t>of</a:t>
            </a:r>
            <a:r>
              <a:rPr lang="de-DE" altLang="nl-NL" sz="1000" dirty="0">
                <a:latin typeface="Calibri" panose="020F0502020204030204" pitchFamily="34" charset="0"/>
              </a:rPr>
              <a:t> Ab</a:t>
            </a:r>
          </a:p>
        </p:txBody>
      </p:sp>
      <p:sp>
        <p:nvSpPr>
          <p:cNvPr id="87" name="Textfeld 22"/>
          <p:cNvSpPr txBox="1">
            <a:spLocks noChangeArrowheads="1"/>
          </p:cNvSpPr>
          <p:nvPr/>
        </p:nvSpPr>
        <p:spPr bwMode="auto">
          <a:xfrm>
            <a:off x="4857752" y="5357813"/>
            <a:ext cx="5000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>
                <a:latin typeface="Calibri" panose="020F0502020204030204" pitchFamily="34" charset="0"/>
              </a:rPr>
              <a:t>Elul</a:t>
            </a:r>
          </a:p>
        </p:txBody>
      </p:sp>
      <p:sp>
        <p:nvSpPr>
          <p:cNvPr id="88" name="Textfeld 23"/>
          <p:cNvSpPr txBox="1">
            <a:spLocks noChangeArrowheads="1"/>
          </p:cNvSpPr>
          <p:nvPr/>
        </p:nvSpPr>
        <p:spPr bwMode="auto">
          <a:xfrm>
            <a:off x="3786188" y="5357813"/>
            <a:ext cx="5000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Tisjri</a:t>
            </a:r>
            <a:endParaRPr lang="de-DE" altLang="nl-NL" sz="1200" dirty="0">
              <a:latin typeface="Calibri" panose="020F0502020204030204" pitchFamily="34" charset="0"/>
            </a:endParaRPr>
          </a:p>
        </p:txBody>
      </p:sp>
      <p:sp>
        <p:nvSpPr>
          <p:cNvPr id="89" name="Textfeld 24"/>
          <p:cNvSpPr txBox="1">
            <a:spLocks noChangeArrowheads="1"/>
          </p:cNvSpPr>
          <p:nvPr/>
        </p:nvSpPr>
        <p:spPr bwMode="auto">
          <a:xfrm>
            <a:off x="2643190" y="4643440"/>
            <a:ext cx="1000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Bul</a:t>
            </a:r>
            <a:r>
              <a:rPr lang="de-DE" altLang="nl-NL" sz="1200" dirty="0">
                <a:latin typeface="Calibri" panose="020F0502020204030204" pitchFamily="34" charset="0"/>
              </a:rPr>
              <a:t> / </a:t>
            </a:r>
            <a:r>
              <a:rPr lang="de-DE" altLang="nl-NL" sz="1200" dirty="0" err="1">
                <a:latin typeface="Calibri" panose="020F0502020204030204" pitchFamily="34" charset="0"/>
              </a:rPr>
              <a:t>Marchesjwan</a:t>
            </a:r>
            <a:r>
              <a:rPr lang="de-DE" altLang="nl-NL" sz="1200" dirty="0">
                <a:latin typeface="Calibri" panose="020F0502020204030204" pitchFamily="34" charset="0"/>
              </a:rPr>
              <a:t>  </a:t>
            </a:r>
            <a:r>
              <a:rPr lang="de-DE" altLang="nl-NL" sz="1000" dirty="0" err="1">
                <a:latin typeface="Calibri" panose="020F0502020204030204" pitchFamily="34" charset="0"/>
              </a:rPr>
              <a:t>of</a:t>
            </a:r>
            <a:r>
              <a:rPr lang="de-DE" altLang="nl-NL" sz="1000" dirty="0">
                <a:latin typeface="Calibri" panose="020F0502020204030204" pitchFamily="34" charset="0"/>
              </a:rPr>
              <a:t> </a:t>
            </a:r>
            <a:r>
              <a:rPr lang="de-DE" altLang="nl-NL" sz="1000" dirty="0" err="1">
                <a:latin typeface="Calibri" panose="020F0502020204030204" pitchFamily="34" charset="0"/>
              </a:rPr>
              <a:t>Chesjwan</a:t>
            </a:r>
            <a:endParaRPr lang="de-DE" altLang="nl-NL" sz="1000" dirty="0">
              <a:latin typeface="Calibri" panose="020F0502020204030204" pitchFamily="34" charset="0"/>
            </a:endParaRPr>
          </a:p>
        </p:txBody>
      </p:sp>
      <p:sp>
        <p:nvSpPr>
          <p:cNvPr id="90" name="Textfeld 25"/>
          <p:cNvSpPr txBox="1">
            <a:spLocks noChangeArrowheads="1"/>
          </p:cNvSpPr>
          <p:nvPr/>
        </p:nvSpPr>
        <p:spPr bwMode="auto">
          <a:xfrm>
            <a:off x="2357438" y="3929065"/>
            <a:ext cx="5000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Chisleu</a:t>
            </a:r>
            <a:r>
              <a:rPr lang="de-DE" altLang="nl-NL" sz="1200" dirty="0">
                <a:latin typeface="Calibri" panose="020F0502020204030204" pitchFamily="34" charset="0"/>
              </a:rPr>
              <a:t> </a:t>
            </a:r>
            <a:r>
              <a:rPr lang="de-DE" altLang="nl-NL" sz="1000" dirty="0" err="1">
                <a:latin typeface="Calibri" panose="020F0502020204030204" pitchFamily="34" charset="0"/>
              </a:rPr>
              <a:t>of</a:t>
            </a:r>
            <a:r>
              <a:rPr lang="de-DE" altLang="nl-NL" sz="1000" dirty="0">
                <a:latin typeface="Calibri" panose="020F0502020204030204" pitchFamily="34" charset="0"/>
              </a:rPr>
              <a:t> </a:t>
            </a:r>
            <a:r>
              <a:rPr lang="de-DE" altLang="nl-NL" sz="1000" dirty="0" err="1">
                <a:latin typeface="Calibri" panose="020F0502020204030204" pitchFamily="34" charset="0"/>
              </a:rPr>
              <a:t>Kislev</a:t>
            </a:r>
            <a:endParaRPr lang="de-DE" altLang="nl-NL" sz="1000" dirty="0">
              <a:latin typeface="Calibri" panose="020F0502020204030204" pitchFamily="34" charset="0"/>
            </a:endParaRPr>
          </a:p>
        </p:txBody>
      </p:sp>
      <p:sp>
        <p:nvSpPr>
          <p:cNvPr id="91" name="Textfeld 26"/>
          <p:cNvSpPr txBox="1">
            <a:spLocks noChangeArrowheads="1"/>
          </p:cNvSpPr>
          <p:nvPr/>
        </p:nvSpPr>
        <p:spPr bwMode="auto">
          <a:xfrm>
            <a:off x="2357438" y="2928940"/>
            <a:ext cx="5000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Tebeth</a:t>
            </a:r>
            <a:r>
              <a:rPr lang="de-DE" altLang="nl-NL" sz="1200" dirty="0">
                <a:latin typeface="Calibri" panose="020F0502020204030204" pitchFamily="34" charset="0"/>
              </a:rPr>
              <a:t>  </a:t>
            </a:r>
            <a:r>
              <a:rPr lang="de-DE" altLang="nl-NL" sz="1000" dirty="0" err="1">
                <a:latin typeface="Calibri" panose="020F0502020204030204" pitchFamily="34" charset="0"/>
              </a:rPr>
              <a:t>of</a:t>
            </a:r>
            <a:r>
              <a:rPr lang="de-DE" altLang="nl-NL" sz="1000" dirty="0">
                <a:latin typeface="Calibri" panose="020F0502020204030204" pitchFamily="34" charset="0"/>
              </a:rPr>
              <a:t> </a:t>
            </a:r>
            <a:r>
              <a:rPr lang="de-DE" altLang="nl-NL" sz="1000" dirty="0" err="1">
                <a:latin typeface="Calibri" panose="020F0502020204030204" pitchFamily="34" charset="0"/>
              </a:rPr>
              <a:t>Tewet</a:t>
            </a:r>
            <a:endParaRPr lang="de-DE" altLang="nl-NL" sz="1000" dirty="0">
              <a:latin typeface="Calibri" panose="020F0502020204030204" pitchFamily="34" charset="0"/>
            </a:endParaRPr>
          </a:p>
        </p:txBody>
      </p:sp>
      <p:sp>
        <p:nvSpPr>
          <p:cNvPr id="92" name="Textfeld 27"/>
          <p:cNvSpPr txBox="1">
            <a:spLocks noChangeArrowheads="1"/>
          </p:cNvSpPr>
          <p:nvPr/>
        </p:nvSpPr>
        <p:spPr bwMode="auto">
          <a:xfrm>
            <a:off x="2857502" y="2143125"/>
            <a:ext cx="5000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Sjebat</a:t>
            </a:r>
            <a:r>
              <a:rPr lang="de-DE" altLang="nl-NL" sz="1200" dirty="0">
                <a:latin typeface="Calibri" panose="020F0502020204030204" pitchFamily="34" charset="0"/>
              </a:rPr>
              <a:t> </a:t>
            </a:r>
            <a:r>
              <a:rPr lang="de-DE" altLang="nl-NL" sz="1000" dirty="0" err="1">
                <a:latin typeface="Calibri" panose="020F0502020204030204" pitchFamily="34" charset="0"/>
              </a:rPr>
              <a:t>of</a:t>
            </a:r>
            <a:r>
              <a:rPr lang="de-DE" altLang="nl-NL" sz="1000" dirty="0">
                <a:latin typeface="Calibri" panose="020F0502020204030204" pitchFamily="34" charset="0"/>
              </a:rPr>
              <a:t> </a:t>
            </a:r>
            <a:r>
              <a:rPr lang="de-DE" altLang="nl-NL" sz="1000" dirty="0" err="1">
                <a:latin typeface="Calibri" panose="020F0502020204030204" pitchFamily="34" charset="0"/>
              </a:rPr>
              <a:t>Sebat</a:t>
            </a:r>
            <a:endParaRPr lang="de-DE" altLang="nl-NL" sz="1000" dirty="0">
              <a:latin typeface="Calibri" panose="020F0502020204030204" pitchFamily="34" charset="0"/>
            </a:endParaRPr>
          </a:p>
        </p:txBody>
      </p:sp>
      <p:sp>
        <p:nvSpPr>
          <p:cNvPr id="93" name="Textfeld 28"/>
          <p:cNvSpPr txBox="1">
            <a:spLocks noChangeArrowheads="1"/>
          </p:cNvSpPr>
          <p:nvPr/>
        </p:nvSpPr>
        <p:spPr bwMode="auto">
          <a:xfrm>
            <a:off x="3786188" y="1714500"/>
            <a:ext cx="5000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>
                <a:latin typeface="Calibri" panose="020F0502020204030204" pitchFamily="34" charset="0"/>
              </a:rPr>
              <a:t>Adar</a:t>
            </a:r>
          </a:p>
        </p:txBody>
      </p:sp>
      <p:sp>
        <p:nvSpPr>
          <p:cNvPr id="94" name="Textfeld 29"/>
          <p:cNvSpPr txBox="1">
            <a:spLocks noChangeArrowheads="1"/>
          </p:cNvSpPr>
          <p:nvPr/>
        </p:nvSpPr>
        <p:spPr bwMode="auto">
          <a:xfrm>
            <a:off x="5000627" y="2000252"/>
            <a:ext cx="5000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800" dirty="0">
                <a:latin typeface="Calibri" panose="020F0502020204030204" pitchFamily="34" charset="0"/>
              </a:rPr>
              <a:t>Esther 3:7</a:t>
            </a:r>
          </a:p>
        </p:txBody>
      </p:sp>
      <p:sp>
        <p:nvSpPr>
          <p:cNvPr id="95" name="Textfeld 30"/>
          <p:cNvSpPr txBox="1">
            <a:spLocks noChangeArrowheads="1"/>
          </p:cNvSpPr>
          <p:nvPr/>
        </p:nvSpPr>
        <p:spPr bwMode="auto">
          <a:xfrm>
            <a:off x="4000502" y="1928815"/>
            <a:ext cx="5000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800" dirty="0">
                <a:latin typeface="Calibri" panose="020F0502020204030204" pitchFamily="34" charset="0"/>
              </a:rPr>
              <a:t>Esther 3:7</a:t>
            </a:r>
          </a:p>
        </p:txBody>
      </p:sp>
      <p:sp>
        <p:nvSpPr>
          <p:cNvPr id="96" name="Textfeld 31"/>
          <p:cNvSpPr txBox="1">
            <a:spLocks noChangeArrowheads="1"/>
          </p:cNvSpPr>
          <p:nvPr/>
        </p:nvSpPr>
        <p:spPr bwMode="auto">
          <a:xfrm>
            <a:off x="6357938" y="3286127"/>
            <a:ext cx="500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800" dirty="0">
                <a:latin typeface="Calibri" panose="020F0502020204030204" pitchFamily="34" charset="0"/>
              </a:rPr>
              <a:t>Esther 8:9</a:t>
            </a:r>
          </a:p>
        </p:txBody>
      </p:sp>
      <p:sp>
        <p:nvSpPr>
          <p:cNvPr id="97" name="Textfeld 32"/>
          <p:cNvSpPr txBox="1">
            <a:spLocks noChangeArrowheads="1"/>
          </p:cNvSpPr>
          <p:nvPr/>
        </p:nvSpPr>
        <p:spPr bwMode="auto">
          <a:xfrm>
            <a:off x="5929313" y="2500315"/>
            <a:ext cx="500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800" dirty="0">
                <a:latin typeface="Calibri" panose="020F0502020204030204" pitchFamily="34" charset="0"/>
              </a:rPr>
              <a:t>1 Ko. 6:1</a:t>
            </a:r>
          </a:p>
        </p:txBody>
      </p:sp>
      <p:sp>
        <p:nvSpPr>
          <p:cNvPr id="98" name="Textfeld 33"/>
          <p:cNvSpPr txBox="1">
            <a:spLocks noChangeArrowheads="1"/>
          </p:cNvSpPr>
          <p:nvPr/>
        </p:nvSpPr>
        <p:spPr bwMode="auto">
          <a:xfrm>
            <a:off x="5072063" y="5572127"/>
            <a:ext cx="500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800" dirty="0">
                <a:latin typeface="Calibri" panose="020F0502020204030204" pitchFamily="34" charset="0"/>
              </a:rPr>
              <a:t>Neh. 6:15</a:t>
            </a:r>
          </a:p>
        </p:txBody>
      </p:sp>
      <p:sp>
        <p:nvSpPr>
          <p:cNvPr id="99" name="Textfeld 34"/>
          <p:cNvSpPr txBox="1">
            <a:spLocks noChangeArrowheads="1"/>
          </p:cNvSpPr>
          <p:nvPr/>
        </p:nvSpPr>
        <p:spPr bwMode="auto">
          <a:xfrm>
            <a:off x="3071813" y="5214940"/>
            <a:ext cx="500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800" dirty="0">
                <a:latin typeface="Calibri" panose="020F0502020204030204" pitchFamily="34" charset="0"/>
              </a:rPr>
              <a:t>1 Ko 6:38</a:t>
            </a:r>
          </a:p>
        </p:txBody>
      </p:sp>
      <p:sp>
        <p:nvSpPr>
          <p:cNvPr id="100" name="Textfeld 35"/>
          <p:cNvSpPr txBox="1">
            <a:spLocks noChangeArrowheads="1"/>
          </p:cNvSpPr>
          <p:nvPr/>
        </p:nvSpPr>
        <p:spPr bwMode="auto">
          <a:xfrm>
            <a:off x="2571752" y="4357690"/>
            <a:ext cx="5000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800" dirty="0">
                <a:latin typeface="Calibri" panose="020F0502020204030204" pitchFamily="34" charset="0"/>
              </a:rPr>
              <a:t>Zach. 7:1</a:t>
            </a:r>
          </a:p>
        </p:txBody>
      </p:sp>
      <p:sp>
        <p:nvSpPr>
          <p:cNvPr id="101" name="Textfeld 36"/>
          <p:cNvSpPr txBox="1">
            <a:spLocks noChangeArrowheads="1"/>
          </p:cNvSpPr>
          <p:nvPr/>
        </p:nvSpPr>
        <p:spPr bwMode="auto">
          <a:xfrm>
            <a:off x="2571752" y="3357565"/>
            <a:ext cx="5000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800" dirty="0">
                <a:latin typeface="Calibri" panose="020F0502020204030204" pitchFamily="34" charset="0"/>
              </a:rPr>
              <a:t>Esther 2:16</a:t>
            </a:r>
          </a:p>
        </p:txBody>
      </p:sp>
      <p:sp>
        <p:nvSpPr>
          <p:cNvPr id="102" name="Textfeld 37"/>
          <p:cNvSpPr txBox="1">
            <a:spLocks noChangeArrowheads="1"/>
          </p:cNvSpPr>
          <p:nvPr/>
        </p:nvSpPr>
        <p:spPr bwMode="auto">
          <a:xfrm>
            <a:off x="3000377" y="2571752"/>
            <a:ext cx="5000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800" dirty="0">
                <a:latin typeface="Calibri" panose="020F0502020204030204" pitchFamily="34" charset="0"/>
              </a:rPr>
              <a:t>Zach. 1:7</a:t>
            </a:r>
          </a:p>
        </p:txBody>
      </p:sp>
      <p:sp>
        <p:nvSpPr>
          <p:cNvPr id="103" name="Textfeld 38"/>
          <p:cNvSpPr txBox="1"/>
          <p:nvPr/>
        </p:nvSpPr>
        <p:spPr>
          <a:xfrm>
            <a:off x="4572000" y="1214422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1</a:t>
            </a:r>
          </a:p>
        </p:txBody>
      </p:sp>
      <p:sp>
        <p:nvSpPr>
          <p:cNvPr id="104" name="Textfeld 39"/>
          <p:cNvSpPr txBox="1"/>
          <p:nvPr/>
        </p:nvSpPr>
        <p:spPr>
          <a:xfrm>
            <a:off x="2143108" y="3214686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10</a:t>
            </a:r>
          </a:p>
        </p:txBody>
      </p:sp>
      <p:sp>
        <p:nvSpPr>
          <p:cNvPr id="105" name="Textfeld 40"/>
          <p:cNvSpPr txBox="1"/>
          <p:nvPr/>
        </p:nvSpPr>
        <p:spPr>
          <a:xfrm>
            <a:off x="6429388" y="2571744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3</a:t>
            </a:r>
          </a:p>
        </p:txBody>
      </p:sp>
      <p:sp>
        <p:nvSpPr>
          <p:cNvPr id="106" name="Textfeld 41"/>
          <p:cNvSpPr txBox="1"/>
          <p:nvPr/>
        </p:nvSpPr>
        <p:spPr>
          <a:xfrm>
            <a:off x="6643702" y="3643314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4</a:t>
            </a:r>
          </a:p>
        </p:txBody>
      </p:sp>
      <p:sp>
        <p:nvSpPr>
          <p:cNvPr id="107" name="Textfeld 42"/>
          <p:cNvSpPr txBox="1"/>
          <p:nvPr/>
        </p:nvSpPr>
        <p:spPr>
          <a:xfrm>
            <a:off x="6286512" y="4714884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5</a:t>
            </a:r>
          </a:p>
        </p:txBody>
      </p:sp>
      <p:sp>
        <p:nvSpPr>
          <p:cNvPr id="108" name="Textfeld 43"/>
          <p:cNvSpPr txBox="1"/>
          <p:nvPr/>
        </p:nvSpPr>
        <p:spPr>
          <a:xfrm>
            <a:off x="5429256" y="5500702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6</a:t>
            </a:r>
          </a:p>
        </p:txBody>
      </p:sp>
      <p:sp>
        <p:nvSpPr>
          <p:cNvPr id="109" name="Textfeld 44"/>
          <p:cNvSpPr txBox="1"/>
          <p:nvPr/>
        </p:nvSpPr>
        <p:spPr>
          <a:xfrm>
            <a:off x="4214810" y="5715016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7</a:t>
            </a:r>
          </a:p>
        </p:txBody>
      </p:sp>
      <p:sp>
        <p:nvSpPr>
          <p:cNvPr id="110" name="Textfeld 45"/>
          <p:cNvSpPr txBox="1"/>
          <p:nvPr/>
        </p:nvSpPr>
        <p:spPr>
          <a:xfrm>
            <a:off x="3071802" y="5286388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8</a:t>
            </a:r>
          </a:p>
        </p:txBody>
      </p:sp>
      <p:sp>
        <p:nvSpPr>
          <p:cNvPr id="111" name="Textfeld 46"/>
          <p:cNvSpPr txBox="1"/>
          <p:nvPr/>
        </p:nvSpPr>
        <p:spPr>
          <a:xfrm>
            <a:off x="2285984" y="4357694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9</a:t>
            </a:r>
          </a:p>
        </p:txBody>
      </p:sp>
      <p:sp>
        <p:nvSpPr>
          <p:cNvPr id="112" name="Textfeld 47"/>
          <p:cNvSpPr txBox="1"/>
          <p:nvPr/>
        </p:nvSpPr>
        <p:spPr>
          <a:xfrm>
            <a:off x="2500298" y="2214554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5490"/>
                    </a:srgbClr>
                  </a:solidFill>
                </a:ln>
                <a:noFill/>
                <a:latin typeface="+mn-lt"/>
                <a:cs typeface="+mn-cs"/>
              </a:rPr>
              <a:t>11</a:t>
            </a:r>
          </a:p>
        </p:txBody>
      </p:sp>
      <p:sp>
        <p:nvSpPr>
          <p:cNvPr id="113" name="Textfeld 48"/>
          <p:cNvSpPr txBox="1"/>
          <p:nvPr/>
        </p:nvSpPr>
        <p:spPr>
          <a:xfrm>
            <a:off x="3428992" y="1428736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12</a:t>
            </a:r>
          </a:p>
        </p:txBody>
      </p:sp>
      <p:sp>
        <p:nvSpPr>
          <p:cNvPr id="114" name="Textfeld 49"/>
          <p:cNvSpPr txBox="1"/>
          <p:nvPr/>
        </p:nvSpPr>
        <p:spPr>
          <a:xfrm>
            <a:off x="5715008" y="1643050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2</a:t>
            </a:r>
          </a:p>
        </p:txBody>
      </p:sp>
      <p:sp>
        <p:nvSpPr>
          <p:cNvPr id="115" name="Textfeld 58"/>
          <p:cNvSpPr txBox="1"/>
          <p:nvPr/>
        </p:nvSpPr>
        <p:spPr>
          <a:xfrm>
            <a:off x="5143504" y="1071548"/>
            <a:ext cx="214314" cy="24622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1</a:t>
            </a:r>
          </a:p>
        </p:txBody>
      </p:sp>
      <p:sp>
        <p:nvSpPr>
          <p:cNvPr id="116" name="Textfeld 59"/>
          <p:cNvSpPr txBox="1"/>
          <p:nvPr/>
        </p:nvSpPr>
        <p:spPr>
          <a:xfrm>
            <a:off x="5357818" y="1142986"/>
            <a:ext cx="214314" cy="24622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2</a:t>
            </a:r>
          </a:p>
        </p:txBody>
      </p:sp>
      <p:sp>
        <p:nvSpPr>
          <p:cNvPr id="117" name="Textfeld 60"/>
          <p:cNvSpPr txBox="1"/>
          <p:nvPr/>
        </p:nvSpPr>
        <p:spPr>
          <a:xfrm>
            <a:off x="5572132" y="1224002"/>
            <a:ext cx="214314" cy="24622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3</a:t>
            </a:r>
          </a:p>
        </p:txBody>
      </p:sp>
      <p:sp>
        <p:nvSpPr>
          <p:cNvPr id="118" name="Textfeld 61"/>
          <p:cNvSpPr txBox="1"/>
          <p:nvPr/>
        </p:nvSpPr>
        <p:spPr>
          <a:xfrm>
            <a:off x="6804000" y="2500308"/>
            <a:ext cx="214314" cy="24622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4</a:t>
            </a:r>
          </a:p>
        </p:txBody>
      </p:sp>
      <p:sp>
        <p:nvSpPr>
          <p:cNvPr id="119" name="Textfeld 62"/>
          <p:cNvSpPr txBox="1"/>
          <p:nvPr/>
        </p:nvSpPr>
        <p:spPr>
          <a:xfrm>
            <a:off x="4357686" y="6143646"/>
            <a:ext cx="214314" cy="24622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5</a:t>
            </a:r>
          </a:p>
        </p:txBody>
      </p:sp>
      <p:sp>
        <p:nvSpPr>
          <p:cNvPr id="120" name="Textfeld 63"/>
          <p:cNvSpPr txBox="1"/>
          <p:nvPr/>
        </p:nvSpPr>
        <p:spPr>
          <a:xfrm>
            <a:off x="4000496" y="6120002"/>
            <a:ext cx="214314" cy="24622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6</a:t>
            </a:r>
          </a:p>
        </p:txBody>
      </p:sp>
      <p:sp>
        <p:nvSpPr>
          <p:cNvPr id="121" name="Textfeld 64"/>
          <p:cNvSpPr txBox="1"/>
          <p:nvPr/>
        </p:nvSpPr>
        <p:spPr>
          <a:xfrm>
            <a:off x="3786182" y="6072208"/>
            <a:ext cx="214314" cy="24622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9" name="Textfeld 68"/>
          <p:cNvSpPr txBox="1">
            <a:spLocks noChangeArrowheads="1"/>
          </p:cNvSpPr>
          <p:nvPr/>
        </p:nvSpPr>
        <p:spPr bwMode="auto">
          <a:xfrm>
            <a:off x="4566532" y="1643063"/>
            <a:ext cx="4577468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sz="1200" dirty="0">
                <a:latin typeface="Calibri" panose="020F0502020204030204" pitchFamily="34" charset="0"/>
              </a:rPr>
              <a:t>                                                 De HEERE sprak tot Mozes: Alleen op de   </a:t>
            </a:r>
          </a:p>
          <a:p>
            <a:pPr eaLnBrk="1" hangingPunct="1"/>
            <a:r>
              <a:rPr lang="nl-NL" altLang="nl-NL" sz="1200" dirty="0">
                <a:latin typeface="Calibri" panose="020F0502020204030204" pitchFamily="34" charset="0"/>
              </a:rPr>
              <a:t>                                                      tiende dag van deze zevende maand is de </a:t>
            </a:r>
          </a:p>
          <a:p>
            <a:pPr eaLnBrk="1" hangingPunct="1"/>
            <a:r>
              <a:rPr lang="nl-NL" altLang="nl-NL" sz="1200" dirty="0">
                <a:latin typeface="Calibri" panose="020F0502020204030204" pitchFamily="34" charset="0"/>
              </a:rPr>
              <a:t>                                                         Verzoendag. U moet een heilige samen-</a:t>
            </a:r>
          </a:p>
          <a:p>
            <a:pPr eaLnBrk="1" hangingPunct="1"/>
            <a:r>
              <a:rPr lang="nl-NL" altLang="nl-NL" sz="1200" dirty="0">
                <a:latin typeface="Calibri" panose="020F0502020204030204" pitchFamily="34" charset="0"/>
              </a:rPr>
              <a:t>                                                              komst houden. U moet uzelf dan </a:t>
            </a:r>
          </a:p>
          <a:p>
            <a:pPr eaLnBrk="1" hangingPunct="1"/>
            <a:r>
              <a:rPr lang="nl-NL" altLang="nl-NL" sz="1200" dirty="0">
                <a:latin typeface="Calibri" panose="020F0502020204030204" pitchFamily="34" charset="0"/>
              </a:rPr>
              <a:t>                                                                    verootmoedigen en de HEERE een </a:t>
            </a:r>
          </a:p>
          <a:p>
            <a:pPr eaLnBrk="1" hangingPunct="1"/>
            <a:r>
              <a:rPr lang="nl-NL" altLang="nl-NL" sz="1200" dirty="0">
                <a:latin typeface="Calibri" panose="020F0502020204030204" pitchFamily="34" charset="0"/>
              </a:rPr>
              <a:t>                                                                       vuuroffer aanbieden. Op </a:t>
            </a:r>
          </a:p>
          <a:p>
            <a:pPr eaLnBrk="1" hangingPunct="1"/>
            <a:r>
              <a:rPr lang="nl-NL" altLang="nl-NL" sz="1200" dirty="0">
                <a:latin typeface="Calibri" panose="020F0502020204030204" pitchFamily="34" charset="0"/>
              </a:rPr>
              <a:t>                                                                        diezelfde dag mag u geen enkel </a:t>
            </a:r>
          </a:p>
          <a:p>
            <a:pPr eaLnBrk="1" hangingPunct="1"/>
            <a:r>
              <a:rPr lang="nl-NL" altLang="nl-NL" sz="1200" dirty="0">
                <a:latin typeface="Calibri" panose="020F0502020204030204" pitchFamily="34" charset="0"/>
              </a:rPr>
              <a:t>                                                                         werk doen, want het is de </a:t>
            </a:r>
          </a:p>
          <a:p>
            <a:pPr eaLnBrk="1" hangingPunct="1"/>
            <a:r>
              <a:rPr lang="nl-NL" altLang="nl-NL" sz="1200" dirty="0">
                <a:latin typeface="Calibri" panose="020F0502020204030204" pitchFamily="34" charset="0"/>
              </a:rPr>
              <a:t>                                                                           Verzoendag, om voor het </a:t>
            </a:r>
          </a:p>
          <a:p>
            <a:pPr eaLnBrk="1" hangingPunct="1"/>
            <a:r>
              <a:rPr lang="nl-NL" altLang="nl-NL" sz="1200" dirty="0">
                <a:latin typeface="Calibri" panose="020F0502020204030204" pitchFamily="34" charset="0"/>
              </a:rPr>
              <a:t>                                                                            aangezicht van de HEERE, uw </a:t>
            </a:r>
          </a:p>
          <a:p>
            <a:pPr eaLnBrk="1" hangingPunct="1"/>
            <a:r>
              <a:rPr lang="nl-NL" altLang="nl-NL" sz="1200" dirty="0">
                <a:latin typeface="Calibri" panose="020F0502020204030204" pitchFamily="34" charset="0"/>
              </a:rPr>
              <a:t>                                                                            God, verzoening voor u te </a:t>
            </a:r>
          </a:p>
          <a:p>
            <a:pPr eaLnBrk="1" hangingPunct="1"/>
            <a:r>
              <a:rPr lang="nl-NL" altLang="nl-NL" sz="1200" dirty="0">
                <a:latin typeface="Calibri" panose="020F0502020204030204" pitchFamily="34" charset="0"/>
              </a:rPr>
              <a:t>                                                                            doen. Voorzeker, iedere </a:t>
            </a:r>
          </a:p>
          <a:p>
            <a:pPr eaLnBrk="1" hangingPunct="1"/>
            <a:r>
              <a:rPr lang="nl-NL" altLang="nl-NL" sz="1200" dirty="0">
                <a:latin typeface="Calibri" panose="020F0502020204030204" pitchFamily="34" charset="0"/>
              </a:rPr>
              <a:t>                                                                            persoon die zich op diezelfde </a:t>
            </a:r>
          </a:p>
          <a:p>
            <a:pPr eaLnBrk="1" hangingPunct="1"/>
            <a:r>
              <a:rPr lang="nl-NL" altLang="nl-NL" sz="1200" dirty="0">
                <a:latin typeface="Calibri" panose="020F0502020204030204" pitchFamily="34" charset="0"/>
              </a:rPr>
              <a:t>                                                                          dag niet verootmoedigt, moet </a:t>
            </a:r>
          </a:p>
          <a:p>
            <a:pPr eaLnBrk="1" hangingPunct="1"/>
            <a:r>
              <a:rPr lang="nl-NL" altLang="nl-NL" sz="1200" dirty="0">
                <a:latin typeface="Calibri" panose="020F0502020204030204" pitchFamily="34" charset="0"/>
              </a:rPr>
              <a:t>                                                                          van zijn volksgenoten worden </a:t>
            </a:r>
          </a:p>
          <a:p>
            <a:pPr eaLnBrk="1" hangingPunct="1"/>
            <a:r>
              <a:rPr lang="nl-NL" altLang="nl-NL" sz="1200" dirty="0">
                <a:latin typeface="Calibri" panose="020F0502020204030204" pitchFamily="34" charset="0"/>
              </a:rPr>
              <a:t>                                                                         afgesneden. En elke persoon die </a:t>
            </a:r>
          </a:p>
          <a:p>
            <a:pPr eaLnBrk="1" hangingPunct="1"/>
            <a:r>
              <a:rPr lang="nl-NL" altLang="nl-NL" sz="1200" dirty="0">
                <a:latin typeface="Calibri" panose="020F0502020204030204" pitchFamily="34" charset="0"/>
              </a:rPr>
              <a:t>                                                                      op diezelfde dag enig werk </a:t>
            </a:r>
          </a:p>
          <a:p>
            <a:pPr eaLnBrk="1" hangingPunct="1"/>
            <a:r>
              <a:rPr lang="nl-NL" altLang="nl-NL" sz="1200" dirty="0">
                <a:latin typeface="Calibri" panose="020F0502020204030204" pitchFamily="34" charset="0"/>
              </a:rPr>
              <a:t>                                                                    verricht, die persoon zal Ik uit het </a:t>
            </a:r>
          </a:p>
          <a:p>
            <a:pPr eaLnBrk="1" hangingPunct="1"/>
            <a:r>
              <a:rPr lang="nl-NL" altLang="nl-NL" sz="1200" dirty="0">
                <a:latin typeface="Calibri" panose="020F0502020204030204" pitchFamily="34" charset="0"/>
              </a:rPr>
              <a:t>                                                               midden van zijn volk ombrengen. U </a:t>
            </a:r>
          </a:p>
          <a:p>
            <a:pPr eaLnBrk="1" hangingPunct="1"/>
            <a:r>
              <a:rPr lang="nl-NL" altLang="nl-NL" sz="1200" dirty="0">
                <a:latin typeface="Calibri" panose="020F0502020204030204" pitchFamily="34" charset="0"/>
              </a:rPr>
              <a:t>                                                           mag geen enkel werk doen. Het is een </a:t>
            </a:r>
          </a:p>
          <a:p>
            <a:pPr eaLnBrk="1" hangingPunct="1"/>
            <a:r>
              <a:rPr lang="nl-NL" altLang="nl-NL" sz="1200" dirty="0">
                <a:latin typeface="Calibri" panose="020F0502020204030204" pitchFamily="34" charset="0"/>
              </a:rPr>
              <a:t>                                                       eeuwige verordening, al uw generaties </a:t>
            </a:r>
          </a:p>
          <a:p>
            <a:pPr eaLnBrk="1" hangingPunct="1"/>
            <a:r>
              <a:rPr lang="nl-NL" altLang="nl-NL" sz="1200" dirty="0">
                <a:latin typeface="Calibri" panose="020F0502020204030204" pitchFamily="34" charset="0"/>
              </a:rPr>
              <a:t>                                                 door, in al uw woongebieden. Het moet voor </a:t>
            </a:r>
          </a:p>
          <a:p>
            <a:pPr eaLnBrk="1" hangingPunct="1"/>
            <a:r>
              <a:rPr lang="nl-NL" altLang="nl-NL" sz="1200" dirty="0">
                <a:latin typeface="Calibri" panose="020F0502020204030204" pitchFamily="34" charset="0"/>
              </a:rPr>
              <a:t>                                          u een sabbat zijn, een dag van volledige rust, en u </a:t>
            </a:r>
          </a:p>
          <a:p>
            <a:pPr eaLnBrk="1" hangingPunct="1"/>
            <a:r>
              <a:rPr lang="nl-NL" altLang="nl-NL" sz="1200" dirty="0">
                <a:latin typeface="Calibri" panose="020F0502020204030204" pitchFamily="34" charset="0"/>
              </a:rPr>
              <a:t>                                  moet uzelf verootmoedigen. 's Avonds, op de negende </a:t>
            </a:r>
          </a:p>
          <a:p>
            <a:pPr eaLnBrk="1" hangingPunct="1"/>
            <a:r>
              <a:rPr lang="nl-NL" altLang="nl-NL" sz="1200" dirty="0">
                <a:latin typeface="Calibri" panose="020F0502020204030204" pitchFamily="34" charset="0"/>
              </a:rPr>
              <a:t>                     dag van de maand, moet u uw sabbat vieren, vanaf de avond </a:t>
            </a:r>
          </a:p>
          <a:p>
            <a:pPr eaLnBrk="1" hangingPunct="1"/>
            <a:r>
              <a:rPr lang="nl-NL" altLang="nl-NL" sz="1200" dirty="0">
                <a:latin typeface="Calibri" panose="020F0502020204030204" pitchFamily="34" charset="0"/>
              </a:rPr>
              <a:t>                     tot aan de volgende avond.</a:t>
            </a:r>
            <a:endParaRPr lang="de-DE" altLang="nl-NL" sz="1200" dirty="0">
              <a:latin typeface="Calibri" panose="020F0502020204030204" pitchFamily="34" charset="0"/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6143636" y="1000110"/>
            <a:ext cx="2143108" cy="61555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6. De </a:t>
            </a:r>
            <a:r>
              <a:rPr lang="de-DE" sz="2000" dirty="0" err="1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grote</a:t>
            </a:r>
            <a:r>
              <a:rPr lang="de-DE" sz="20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 err="1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Verzoendag</a:t>
            </a:r>
            <a:r>
              <a:rPr lang="de-DE" sz="9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          Vers 26-32</a:t>
            </a:r>
          </a:p>
        </p:txBody>
      </p:sp>
      <p:pic>
        <p:nvPicPr>
          <p:cNvPr id="8251" name="Grafik 67" descr="großer Versöhnungstag 2.e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928690"/>
            <a:ext cx="200025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Textfeld 4"/>
          <p:cNvSpPr txBox="1">
            <a:spLocks noChangeArrowheads="1"/>
          </p:cNvSpPr>
          <p:nvPr/>
        </p:nvSpPr>
        <p:spPr bwMode="auto">
          <a:xfrm>
            <a:off x="447801" y="133033"/>
            <a:ext cx="82484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2800" b="1" dirty="0">
                <a:latin typeface="Calibri" panose="020F0502020204030204" pitchFamily="34" charset="0"/>
              </a:rPr>
              <a:t>De </a:t>
            </a:r>
            <a:r>
              <a:rPr lang="de-DE" altLang="nl-NL" sz="2800" b="1" dirty="0" err="1">
                <a:latin typeface="Calibri" panose="020F0502020204030204" pitchFamily="34" charset="0"/>
              </a:rPr>
              <a:t>Joodse</a:t>
            </a:r>
            <a:r>
              <a:rPr lang="de-DE" altLang="nl-NL" sz="2800" b="1" dirty="0">
                <a:latin typeface="Calibri" panose="020F0502020204030204" pitchFamily="34" charset="0"/>
              </a:rPr>
              <a:t> </a:t>
            </a:r>
            <a:r>
              <a:rPr lang="de-DE" altLang="nl-NL" sz="2800" b="1" dirty="0" err="1">
                <a:latin typeface="Calibri" panose="020F0502020204030204" pitchFamily="34" charset="0"/>
              </a:rPr>
              <a:t>kalender</a:t>
            </a:r>
            <a:r>
              <a:rPr lang="de-DE" altLang="nl-NL" sz="2800" b="1" dirty="0">
                <a:latin typeface="Calibri" panose="020F0502020204030204" pitchFamily="34" charset="0"/>
              </a:rPr>
              <a:t> en de </a:t>
            </a:r>
            <a:r>
              <a:rPr lang="de-DE" altLang="nl-NL" sz="2800" b="1" dirty="0" err="1">
                <a:latin typeface="Calibri" panose="020F0502020204030204" pitchFamily="34" charset="0"/>
              </a:rPr>
              <a:t>zeven</a:t>
            </a:r>
            <a:r>
              <a:rPr lang="de-DE" altLang="nl-NL" sz="2800" b="1" dirty="0">
                <a:latin typeface="Calibri" panose="020F0502020204030204" pitchFamily="34" charset="0"/>
              </a:rPr>
              <a:t> </a:t>
            </a:r>
            <a:r>
              <a:rPr lang="de-DE" altLang="nl-NL" sz="2800" b="1" dirty="0" err="1">
                <a:latin typeface="Calibri" panose="020F0502020204030204" pitchFamily="34" charset="0"/>
              </a:rPr>
              <a:t>feesten</a:t>
            </a:r>
            <a:r>
              <a:rPr lang="de-DE" altLang="nl-NL" sz="2800" b="1" dirty="0">
                <a:latin typeface="Calibri" panose="020F0502020204030204" pitchFamily="34" charset="0"/>
              </a:rPr>
              <a:t> van de HEERE</a:t>
            </a:r>
          </a:p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naar</a:t>
            </a:r>
            <a:r>
              <a:rPr lang="de-DE" altLang="nl-NL" sz="1200" dirty="0">
                <a:latin typeface="Calibri" panose="020F0502020204030204" pitchFamily="34" charset="0"/>
              </a:rPr>
              <a:t> Leviticus 23</a:t>
            </a:r>
          </a:p>
        </p:txBody>
      </p:sp>
      <p:sp>
        <p:nvSpPr>
          <p:cNvPr id="68" name="Textfeld 78"/>
          <p:cNvSpPr txBox="1">
            <a:spLocks noChangeArrowheads="1"/>
          </p:cNvSpPr>
          <p:nvPr/>
        </p:nvSpPr>
        <p:spPr bwMode="auto">
          <a:xfrm>
            <a:off x="7032625" y="6643688"/>
            <a:ext cx="211137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nl-NL" sz="800" dirty="0">
                <a:latin typeface="Calibri" panose="020F0502020204030204" pitchFamily="34" charset="0"/>
              </a:rPr>
              <a:t>www.bibelwork.de / www.debijbelvoorjou.nl</a:t>
            </a:r>
          </a:p>
        </p:txBody>
      </p:sp>
      <p:pic>
        <p:nvPicPr>
          <p:cNvPr id="122" name="Grafik 3" descr="Kalender 2.em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5" y="1223965"/>
            <a:ext cx="4921250" cy="489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" name="Textfeld 5"/>
          <p:cNvSpPr txBox="1">
            <a:spLocks noChangeArrowheads="1"/>
          </p:cNvSpPr>
          <p:nvPr/>
        </p:nvSpPr>
        <p:spPr bwMode="auto">
          <a:xfrm>
            <a:off x="4286252" y="2286000"/>
            <a:ext cx="5000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Maart</a:t>
            </a:r>
            <a:endParaRPr lang="de-DE" altLang="nl-NL" sz="1200" dirty="0">
              <a:latin typeface="Calibri" panose="020F0502020204030204" pitchFamily="34" charset="0"/>
            </a:endParaRPr>
          </a:p>
        </p:txBody>
      </p:sp>
      <p:sp>
        <p:nvSpPr>
          <p:cNvPr id="124" name="Textfeld 6"/>
          <p:cNvSpPr txBox="1">
            <a:spLocks noChangeArrowheads="1"/>
          </p:cNvSpPr>
          <p:nvPr/>
        </p:nvSpPr>
        <p:spPr bwMode="auto">
          <a:xfrm rot="1793312">
            <a:off x="4940302" y="2478088"/>
            <a:ext cx="5318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>
                <a:latin typeface="Calibri" panose="020F0502020204030204" pitchFamily="34" charset="0"/>
              </a:rPr>
              <a:t>April</a:t>
            </a:r>
          </a:p>
        </p:txBody>
      </p:sp>
      <p:sp>
        <p:nvSpPr>
          <p:cNvPr id="125" name="Textfeld 7"/>
          <p:cNvSpPr txBox="1">
            <a:spLocks noChangeArrowheads="1"/>
          </p:cNvSpPr>
          <p:nvPr/>
        </p:nvSpPr>
        <p:spPr bwMode="auto">
          <a:xfrm rot="3593684">
            <a:off x="5407820" y="2945607"/>
            <a:ext cx="5445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>
                <a:latin typeface="Calibri" panose="020F0502020204030204" pitchFamily="34" charset="0"/>
              </a:rPr>
              <a:t>Mei</a:t>
            </a:r>
          </a:p>
        </p:txBody>
      </p:sp>
      <p:sp>
        <p:nvSpPr>
          <p:cNvPr id="126" name="Textfeld 8"/>
          <p:cNvSpPr txBox="1">
            <a:spLocks noChangeArrowheads="1"/>
          </p:cNvSpPr>
          <p:nvPr/>
        </p:nvSpPr>
        <p:spPr bwMode="auto">
          <a:xfrm rot="5400000">
            <a:off x="5593558" y="3586957"/>
            <a:ext cx="5000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>
                <a:latin typeface="Calibri" panose="020F0502020204030204" pitchFamily="34" charset="0"/>
              </a:rPr>
              <a:t>Juni</a:t>
            </a:r>
          </a:p>
        </p:txBody>
      </p:sp>
      <p:sp>
        <p:nvSpPr>
          <p:cNvPr id="127" name="Textfeld 9"/>
          <p:cNvSpPr txBox="1">
            <a:spLocks noChangeArrowheads="1"/>
          </p:cNvSpPr>
          <p:nvPr/>
        </p:nvSpPr>
        <p:spPr bwMode="auto">
          <a:xfrm rot="17965880">
            <a:off x="5428457" y="4171158"/>
            <a:ext cx="533400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>
                <a:latin typeface="Calibri" panose="020F0502020204030204" pitchFamily="34" charset="0"/>
              </a:rPr>
              <a:t>Juli</a:t>
            </a:r>
          </a:p>
        </p:txBody>
      </p:sp>
      <p:sp>
        <p:nvSpPr>
          <p:cNvPr id="128" name="Textfeld 10"/>
          <p:cNvSpPr txBox="1">
            <a:spLocks noChangeArrowheads="1"/>
          </p:cNvSpPr>
          <p:nvPr/>
        </p:nvSpPr>
        <p:spPr bwMode="auto">
          <a:xfrm rot="19775691">
            <a:off x="4933952" y="4654550"/>
            <a:ext cx="620713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>
                <a:latin typeface="Calibri" panose="020F0502020204030204" pitchFamily="34" charset="0"/>
              </a:rPr>
              <a:t>Augustus</a:t>
            </a:r>
          </a:p>
        </p:txBody>
      </p:sp>
      <p:sp>
        <p:nvSpPr>
          <p:cNvPr id="129" name="Textfeld 11"/>
          <p:cNvSpPr txBox="1">
            <a:spLocks noChangeArrowheads="1"/>
          </p:cNvSpPr>
          <p:nvPr/>
        </p:nvSpPr>
        <p:spPr bwMode="auto">
          <a:xfrm>
            <a:off x="4214815" y="4857750"/>
            <a:ext cx="7143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>
                <a:latin typeface="Calibri" panose="020F0502020204030204" pitchFamily="34" charset="0"/>
              </a:rPr>
              <a:t>Sept.</a:t>
            </a:r>
          </a:p>
        </p:txBody>
      </p:sp>
      <p:sp>
        <p:nvSpPr>
          <p:cNvPr id="130" name="Textfeld 12"/>
          <p:cNvSpPr txBox="1">
            <a:spLocks noChangeArrowheads="1"/>
          </p:cNvSpPr>
          <p:nvPr/>
        </p:nvSpPr>
        <p:spPr bwMode="auto">
          <a:xfrm rot="1831242">
            <a:off x="3656013" y="4686300"/>
            <a:ext cx="5000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>
                <a:latin typeface="Calibri" panose="020F0502020204030204" pitchFamily="34" charset="0"/>
              </a:rPr>
              <a:t>Okt.</a:t>
            </a:r>
          </a:p>
        </p:txBody>
      </p:sp>
      <p:sp>
        <p:nvSpPr>
          <p:cNvPr id="131" name="Textfeld 13"/>
          <p:cNvSpPr txBox="1">
            <a:spLocks noChangeArrowheads="1"/>
          </p:cNvSpPr>
          <p:nvPr/>
        </p:nvSpPr>
        <p:spPr bwMode="auto">
          <a:xfrm rot="3485490">
            <a:off x="3163888" y="4206875"/>
            <a:ext cx="5461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>
                <a:latin typeface="Calibri" panose="020F0502020204030204" pitchFamily="34" charset="0"/>
              </a:rPr>
              <a:t>Nov.</a:t>
            </a:r>
          </a:p>
        </p:txBody>
      </p:sp>
      <p:sp>
        <p:nvSpPr>
          <p:cNvPr id="132" name="Textfeld 14"/>
          <p:cNvSpPr txBox="1">
            <a:spLocks noChangeArrowheads="1"/>
          </p:cNvSpPr>
          <p:nvPr/>
        </p:nvSpPr>
        <p:spPr bwMode="auto">
          <a:xfrm rot="16200000">
            <a:off x="3000377" y="3586699"/>
            <a:ext cx="50006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Dec</a:t>
            </a:r>
            <a:r>
              <a:rPr lang="de-DE" altLang="nl-NL" sz="1200" dirty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133" name="Textfeld 15"/>
          <p:cNvSpPr txBox="1">
            <a:spLocks noChangeArrowheads="1"/>
          </p:cNvSpPr>
          <p:nvPr/>
        </p:nvSpPr>
        <p:spPr bwMode="auto">
          <a:xfrm rot="17925321">
            <a:off x="3182939" y="2951163"/>
            <a:ext cx="500063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Januari</a:t>
            </a:r>
            <a:endParaRPr lang="de-DE" altLang="nl-NL" sz="1200" dirty="0">
              <a:latin typeface="Calibri" panose="020F0502020204030204" pitchFamily="34" charset="0"/>
            </a:endParaRPr>
          </a:p>
        </p:txBody>
      </p:sp>
      <p:sp>
        <p:nvSpPr>
          <p:cNvPr id="134" name="Textfeld 16"/>
          <p:cNvSpPr txBox="1">
            <a:spLocks noChangeArrowheads="1"/>
          </p:cNvSpPr>
          <p:nvPr/>
        </p:nvSpPr>
        <p:spPr bwMode="auto">
          <a:xfrm rot="19796330">
            <a:off x="3640140" y="2474913"/>
            <a:ext cx="5175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Februari</a:t>
            </a:r>
            <a:endParaRPr lang="de-DE" altLang="nl-NL" sz="1200" dirty="0">
              <a:latin typeface="Calibri" panose="020F0502020204030204" pitchFamily="34" charset="0"/>
            </a:endParaRPr>
          </a:p>
        </p:txBody>
      </p:sp>
      <p:sp>
        <p:nvSpPr>
          <p:cNvPr id="135" name="Textfeld 17"/>
          <p:cNvSpPr txBox="1">
            <a:spLocks noChangeArrowheads="1"/>
          </p:cNvSpPr>
          <p:nvPr/>
        </p:nvSpPr>
        <p:spPr bwMode="auto">
          <a:xfrm>
            <a:off x="4786313" y="1643065"/>
            <a:ext cx="5000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>
                <a:latin typeface="Calibri" panose="020F0502020204030204" pitchFamily="34" charset="0"/>
              </a:rPr>
              <a:t>Nisan  </a:t>
            </a:r>
            <a:r>
              <a:rPr lang="de-DE" altLang="nl-NL" sz="1000" dirty="0" err="1">
                <a:latin typeface="Calibri" panose="020F0502020204030204" pitchFamily="34" charset="0"/>
              </a:rPr>
              <a:t>of</a:t>
            </a:r>
            <a:r>
              <a:rPr lang="de-DE" altLang="nl-NL" sz="1000" dirty="0">
                <a:latin typeface="Calibri" panose="020F0502020204030204" pitchFamily="34" charset="0"/>
              </a:rPr>
              <a:t> </a:t>
            </a:r>
            <a:r>
              <a:rPr lang="de-DE" altLang="nl-NL" sz="1000" dirty="0" err="1">
                <a:latin typeface="Calibri" panose="020F0502020204030204" pitchFamily="34" charset="0"/>
              </a:rPr>
              <a:t>Abib</a:t>
            </a:r>
            <a:endParaRPr lang="de-DE" altLang="nl-NL" sz="1000" dirty="0">
              <a:latin typeface="Calibri" panose="020F0502020204030204" pitchFamily="34" charset="0"/>
            </a:endParaRPr>
          </a:p>
        </p:txBody>
      </p:sp>
      <p:sp>
        <p:nvSpPr>
          <p:cNvPr id="136" name="Textfeld 18"/>
          <p:cNvSpPr txBox="1">
            <a:spLocks noChangeArrowheads="1"/>
          </p:cNvSpPr>
          <p:nvPr/>
        </p:nvSpPr>
        <p:spPr bwMode="auto">
          <a:xfrm>
            <a:off x="5715002" y="2143125"/>
            <a:ext cx="5000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Ijar</a:t>
            </a:r>
            <a:r>
              <a:rPr lang="de-DE" altLang="nl-NL" sz="1200" dirty="0">
                <a:latin typeface="Calibri" panose="020F0502020204030204" pitchFamily="34" charset="0"/>
              </a:rPr>
              <a:t>       </a:t>
            </a:r>
            <a:r>
              <a:rPr lang="de-DE" altLang="nl-NL" sz="1000" dirty="0" err="1">
                <a:latin typeface="Calibri" panose="020F0502020204030204" pitchFamily="34" charset="0"/>
              </a:rPr>
              <a:t>of</a:t>
            </a:r>
            <a:r>
              <a:rPr lang="de-DE" altLang="nl-NL" sz="1000" dirty="0">
                <a:latin typeface="Calibri" panose="020F0502020204030204" pitchFamily="34" charset="0"/>
              </a:rPr>
              <a:t> Ziv</a:t>
            </a:r>
          </a:p>
        </p:txBody>
      </p:sp>
      <p:sp>
        <p:nvSpPr>
          <p:cNvPr id="137" name="Textfeld 19"/>
          <p:cNvSpPr txBox="1">
            <a:spLocks noChangeArrowheads="1"/>
          </p:cNvSpPr>
          <p:nvPr/>
        </p:nvSpPr>
        <p:spPr bwMode="auto">
          <a:xfrm>
            <a:off x="6143625" y="3071813"/>
            <a:ext cx="5715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Sivan</a:t>
            </a:r>
            <a:endParaRPr lang="de-DE" altLang="nl-NL" sz="1200" dirty="0">
              <a:latin typeface="Calibri" panose="020F0502020204030204" pitchFamily="34" charset="0"/>
            </a:endParaRPr>
          </a:p>
        </p:txBody>
      </p:sp>
      <p:sp>
        <p:nvSpPr>
          <p:cNvPr id="138" name="Textfeld 20"/>
          <p:cNvSpPr txBox="1">
            <a:spLocks noChangeArrowheads="1"/>
          </p:cNvSpPr>
          <p:nvPr/>
        </p:nvSpPr>
        <p:spPr bwMode="auto">
          <a:xfrm>
            <a:off x="6072190" y="4000500"/>
            <a:ext cx="6429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Tammuz</a:t>
            </a:r>
            <a:endParaRPr lang="de-DE" altLang="nl-NL" sz="1200" dirty="0">
              <a:latin typeface="Calibri" panose="020F0502020204030204" pitchFamily="34" charset="0"/>
            </a:endParaRPr>
          </a:p>
        </p:txBody>
      </p:sp>
      <p:sp>
        <p:nvSpPr>
          <p:cNvPr id="139" name="Textfeld 21"/>
          <p:cNvSpPr txBox="1">
            <a:spLocks noChangeArrowheads="1"/>
          </p:cNvSpPr>
          <p:nvPr/>
        </p:nvSpPr>
        <p:spPr bwMode="auto">
          <a:xfrm>
            <a:off x="5715002" y="4857750"/>
            <a:ext cx="5000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Aw</a:t>
            </a:r>
            <a:r>
              <a:rPr lang="de-DE" altLang="nl-NL" sz="1200" dirty="0">
                <a:latin typeface="Calibri" panose="020F0502020204030204" pitchFamily="34" charset="0"/>
              </a:rPr>
              <a:t>      </a:t>
            </a:r>
            <a:r>
              <a:rPr lang="de-DE" altLang="nl-NL" sz="1000" dirty="0" err="1">
                <a:latin typeface="Calibri" panose="020F0502020204030204" pitchFamily="34" charset="0"/>
              </a:rPr>
              <a:t>of</a:t>
            </a:r>
            <a:r>
              <a:rPr lang="de-DE" altLang="nl-NL" sz="1000" dirty="0">
                <a:latin typeface="Calibri" panose="020F0502020204030204" pitchFamily="34" charset="0"/>
              </a:rPr>
              <a:t> Ab</a:t>
            </a:r>
          </a:p>
        </p:txBody>
      </p:sp>
      <p:sp>
        <p:nvSpPr>
          <p:cNvPr id="140" name="Textfeld 22"/>
          <p:cNvSpPr txBox="1">
            <a:spLocks noChangeArrowheads="1"/>
          </p:cNvSpPr>
          <p:nvPr/>
        </p:nvSpPr>
        <p:spPr bwMode="auto">
          <a:xfrm>
            <a:off x="4857752" y="5357813"/>
            <a:ext cx="5000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>
                <a:latin typeface="Calibri" panose="020F0502020204030204" pitchFamily="34" charset="0"/>
              </a:rPr>
              <a:t>Elul</a:t>
            </a:r>
          </a:p>
        </p:txBody>
      </p:sp>
      <p:sp>
        <p:nvSpPr>
          <p:cNvPr id="141" name="Textfeld 23"/>
          <p:cNvSpPr txBox="1">
            <a:spLocks noChangeArrowheads="1"/>
          </p:cNvSpPr>
          <p:nvPr/>
        </p:nvSpPr>
        <p:spPr bwMode="auto">
          <a:xfrm>
            <a:off x="3786188" y="5357813"/>
            <a:ext cx="5000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Tisjri</a:t>
            </a:r>
            <a:endParaRPr lang="de-DE" altLang="nl-NL" sz="1200" dirty="0">
              <a:latin typeface="Calibri" panose="020F0502020204030204" pitchFamily="34" charset="0"/>
            </a:endParaRPr>
          </a:p>
        </p:txBody>
      </p:sp>
      <p:sp>
        <p:nvSpPr>
          <p:cNvPr id="142" name="Textfeld 24"/>
          <p:cNvSpPr txBox="1">
            <a:spLocks noChangeArrowheads="1"/>
          </p:cNvSpPr>
          <p:nvPr/>
        </p:nvSpPr>
        <p:spPr bwMode="auto">
          <a:xfrm>
            <a:off x="2643190" y="4643440"/>
            <a:ext cx="1000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Bul</a:t>
            </a:r>
            <a:r>
              <a:rPr lang="de-DE" altLang="nl-NL" sz="1200" dirty="0">
                <a:latin typeface="Calibri" panose="020F0502020204030204" pitchFamily="34" charset="0"/>
              </a:rPr>
              <a:t> / </a:t>
            </a:r>
            <a:r>
              <a:rPr lang="de-DE" altLang="nl-NL" sz="1200" dirty="0" err="1">
                <a:latin typeface="Calibri" panose="020F0502020204030204" pitchFamily="34" charset="0"/>
              </a:rPr>
              <a:t>Marchesjwan</a:t>
            </a:r>
            <a:r>
              <a:rPr lang="de-DE" altLang="nl-NL" sz="1200" dirty="0">
                <a:latin typeface="Calibri" panose="020F0502020204030204" pitchFamily="34" charset="0"/>
              </a:rPr>
              <a:t>  </a:t>
            </a:r>
            <a:r>
              <a:rPr lang="de-DE" altLang="nl-NL" sz="1000" dirty="0" err="1">
                <a:latin typeface="Calibri" panose="020F0502020204030204" pitchFamily="34" charset="0"/>
              </a:rPr>
              <a:t>of</a:t>
            </a:r>
            <a:r>
              <a:rPr lang="de-DE" altLang="nl-NL" sz="1000" dirty="0">
                <a:latin typeface="Calibri" panose="020F0502020204030204" pitchFamily="34" charset="0"/>
              </a:rPr>
              <a:t> </a:t>
            </a:r>
            <a:r>
              <a:rPr lang="de-DE" altLang="nl-NL" sz="1000" dirty="0" err="1">
                <a:latin typeface="Calibri" panose="020F0502020204030204" pitchFamily="34" charset="0"/>
              </a:rPr>
              <a:t>Chesjwan</a:t>
            </a:r>
            <a:endParaRPr lang="de-DE" altLang="nl-NL" sz="1000" dirty="0">
              <a:latin typeface="Calibri" panose="020F0502020204030204" pitchFamily="34" charset="0"/>
            </a:endParaRPr>
          </a:p>
        </p:txBody>
      </p:sp>
      <p:sp>
        <p:nvSpPr>
          <p:cNvPr id="143" name="Textfeld 25"/>
          <p:cNvSpPr txBox="1">
            <a:spLocks noChangeArrowheads="1"/>
          </p:cNvSpPr>
          <p:nvPr/>
        </p:nvSpPr>
        <p:spPr bwMode="auto">
          <a:xfrm>
            <a:off x="2357438" y="3929065"/>
            <a:ext cx="5000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Chisleu</a:t>
            </a:r>
            <a:r>
              <a:rPr lang="de-DE" altLang="nl-NL" sz="1200" dirty="0">
                <a:latin typeface="Calibri" panose="020F0502020204030204" pitchFamily="34" charset="0"/>
              </a:rPr>
              <a:t> </a:t>
            </a:r>
            <a:r>
              <a:rPr lang="de-DE" altLang="nl-NL" sz="1000" dirty="0" err="1">
                <a:latin typeface="Calibri" panose="020F0502020204030204" pitchFamily="34" charset="0"/>
              </a:rPr>
              <a:t>of</a:t>
            </a:r>
            <a:r>
              <a:rPr lang="de-DE" altLang="nl-NL" sz="1000" dirty="0">
                <a:latin typeface="Calibri" panose="020F0502020204030204" pitchFamily="34" charset="0"/>
              </a:rPr>
              <a:t> </a:t>
            </a:r>
            <a:r>
              <a:rPr lang="de-DE" altLang="nl-NL" sz="1000" dirty="0" err="1">
                <a:latin typeface="Calibri" panose="020F0502020204030204" pitchFamily="34" charset="0"/>
              </a:rPr>
              <a:t>Kislev</a:t>
            </a:r>
            <a:endParaRPr lang="de-DE" altLang="nl-NL" sz="1000" dirty="0">
              <a:latin typeface="Calibri" panose="020F0502020204030204" pitchFamily="34" charset="0"/>
            </a:endParaRPr>
          </a:p>
        </p:txBody>
      </p:sp>
      <p:sp>
        <p:nvSpPr>
          <p:cNvPr id="144" name="Textfeld 26"/>
          <p:cNvSpPr txBox="1">
            <a:spLocks noChangeArrowheads="1"/>
          </p:cNvSpPr>
          <p:nvPr/>
        </p:nvSpPr>
        <p:spPr bwMode="auto">
          <a:xfrm>
            <a:off x="2357438" y="2928940"/>
            <a:ext cx="5000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Tebeth</a:t>
            </a:r>
            <a:r>
              <a:rPr lang="de-DE" altLang="nl-NL" sz="1200" dirty="0">
                <a:latin typeface="Calibri" panose="020F0502020204030204" pitchFamily="34" charset="0"/>
              </a:rPr>
              <a:t>  </a:t>
            </a:r>
            <a:r>
              <a:rPr lang="de-DE" altLang="nl-NL" sz="1000" dirty="0" err="1">
                <a:latin typeface="Calibri" panose="020F0502020204030204" pitchFamily="34" charset="0"/>
              </a:rPr>
              <a:t>of</a:t>
            </a:r>
            <a:r>
              <a:rPr lang="de-DE" altLang="nl-NL" sz="1000" dirty="0">
                <a:latin typeface="Calibri" panose="020F0502020204030204" pitchFamily="34" charset="0"/>
              </a:rPr>
              <a:t> </a:t>
            </a:r>
            <a:r>
              <a:rPr lang="de-DE" altLang="nl-NL" sz="1000" dirty="0" err="1">
                <a:latin typeface="Calibri" panose="020F0502020204030204" pitchFamily="34" charset="0"/>
              </a:rPr>
              <a:t>Tewet</a:t>
            </a:r>
            <a:endParaRPr lang="de-DE" altLang="nl-NL" sz="1000" dirty="0">
              <a:latin typeface="Calibri" panose="020F0502020204030204" pitchFamily="34" charset="0"/>
            </a:endParaRPr>
          </a:p>
        </p:txBody>
      </p:sp>
      <p:sp>
        <p:nvSpPr>
          <p:cNvPr id="145" name="Textfeld 27"/>
          <p:cNvSpPr txBox="1">
            <a:spLocks noChangeArrowheads="1"/>
          </p:cNvSpPr>
          <p:nvPr/>
        </p:nvSpPr>
        <p:spPr bwMode="auto">
          <a:xfrm>
            <a:off x="2857502" y="2143125"/>
            <a:ext cx="5000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Sjebat</a:t>
            </a:r>
            <a:r>
              <a:rPr lang="de-DE" altLang="nl-NL" sz="1200" dirty="0">
                <a:latin typeface="Calibri" panose="020F0502020204030204" pitchFamily="34" charset="0"/>
              </a:rPr>
              <a:t> </a:t>
            </a:r>
            <a:r>
              <a:rPr lang="de-DE" altLang="nl-NL" sz="1000" dirty="0" err="1">
                <a:latin typeface="Calibri" panose="020F0502020204030204" pitchFamily="34" charset="0"/>
              </a:rPr>
              <a:t>of</a:t>
            </a:r>
            <a:r>
              <a:rPr lang="de-DE" altLang="nl-NL" sz="1000" dirty="0">
                <a:latin typeface="Calibri" panose="020F0502020204030204" pitchFamily="34" charset="0"/>
              </a:rPr>
              <a:t> </a:t>
            </a:r>
            <a:r>
              <a:rPr lang="de-DE" altLang="nl-NL" sz="1000" dirty="0" err="1">
                <a:latin typeface="Calibri" panose="020F0502020204030204" pitchFamily="34" charset="0"/>
              </a:rPr>
              <a:t>Sebat</a:t>
            </a:r>
            <a:endParaRPr lang="de-DE" altLang="nl-NL" sz="1000" dirty="0">
              <a:latin typeface="Calibri" panose="020F0502020204030204" pitchFamily="34" charset="0"/>
            </a:endParaRPr>
          </a:p>
        </p:txBody>
      </p:sp>
      <p:sp>
        <p:nvSpPr>
          <p:cNvPr id="146" name="Textfeld 28"/>
          <p:cNvSpPr txBox="1">
            <a:spLocks noChangeArrowheads="1"/>
          </p:cNvSpPr>
          <p:nvPr/>
        </p:nvSpPr>
        <p:spPr bwMode="auto">
          <a:xfrm>
            <a:off x="3786188" y="1714500"/>
            <a:ext cx="5000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>
                <a:latin typeface="Calibri" panose="020F0502020204030204" pitchFamily="34" charset="0"/>
              </a:rPr>
              <a:t>Adar</a:t>
            </a:r>
          </a:p>
        </p:txBody>
      </p:sp>
      <p:sp>
        <p:nvSpPr>
          <p:cNvPr id="147" name="Textfeld 29"/>
          <p:cNvSpPr txBox="1">
            <a:spLocks noChangeArrowheads="1"/>
          </p:cNvSpPr>
          <p:nvPr/>
        </p:nvSpPr>
        <p:spPr bwMode="auto">
          <a:xfrm>
            <a:off x="5000627" y="2000252"/>
            <a:ext cx="5000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800" dirty="0">
                <a:latin typeface="Calibri" panose="020F0502020204030204" pitchFamily="34" charset="0"/>
              </a:rPr>
              <a:t>Esther 3:7</a:t>
            </a:r>
          </a:p>
        </p:txBody>
      </p:sp>
      <p:sp>
        <p:nvSpPr>
          <p:cNvPr id="148" name="Textfeld 30"/>
          <p:cNvSpPr txBox="1">
            <a:spLocks noChangeArrowheads="1"/>
          </p:cNvSpPr>
          <p:nvPr/>
        </p:nvSpPr>
        <p:spPr bwMode="auto">
          <a:xfrm>
            <a:off x="4000502" y="1928815"/>
            <a:ext cx="5000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800" dirty="0">
                <a:latin typeface="Calibri" panose="020F0502020204030204" pitchFamily="34" charset="0"/>
              </a:rPr>
              <a:t>Esther 3:7</a:t>
            </a:r>
          </a:p>
        </p:txBody>
      </p:sp>
      <p:sp>
        <p:nvSpPr>
          <p:cNvPr id="149" name="Textfeld 31"/>
          <p:cNvSpPr txBox="1">
            <a:spLocks noChangeArrowheads="1"/>
          </p:cNvSpPr>
          <p:nvPr/>
        </p:nvSpPr>
        <p:spPr bwMode="auto">
          <a:xfrm>
            <a:off x="6357938" y="3286127"/>
            <a:ext cx="500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800" dirty="0">
                <a:latin typeface="Calibri" panose="020F0502020204030204" pitchFamily="34" charset="0"/>
              </a:rPr>
              <a:t>Esther 8:9</a:t>
            </a:r>
          </a:p>
        </p:txBody>
      </p:sp>
      <p:sp>
        <p:nvSpPr>
          <p:cNvPr id="150" name="Textfeld 32"/>
          <p:cNvSpPr txBox="1">
            <a:spLocks noChangeArrowheads="1"/>
          </p:cNvSpPr>
          <p:nvPr/>
        </p:nvSpPr>
        <p:spPr bwMode="auto">
          <a:xfrm>
            <a:off x="5929313" y="2500315"/>
            <a:ext cx="500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800" dirty="0">
                <a:latin typeface="Calibri" panose="020F0502020204030204" pitchFamily="34" charset="0"/>
              </a:rPr>
              <a:t>1 Ko. 6:1</a:t>
            </a:r>
          </a:p>
        </p:txBody>
      </p:sp>
      <p:sp>
        <p:nvSpPr>
          <p:cNvPr id="151" name="Textfeld 33"/>
          <p:cNvSpPr txBox="1">
            <a:spLocks noChangeArrowheads="1"/>
          </p:cNvSpPr>
          <p:nvPr/>
        </p:nvSpPr>
        <p:spPr bwMode="auto">
          <a:xfrm>
            <a:off x="5072063" y="5572127"/>
            <a:ext cx="500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800" dirty="0">
                <a:latin typeface="Calibri" panose="020F0502020204030204" pitchFamily="34" charset="0"/>
              </a:rPr>
              <a:t>Neh. 6:15</a:t>
            </a:r>
          </a:p>
        </p:txBody>
      </p:sp>
      <p:sp>
        <p:nvSpPr>
          <p:cNvPr id="152" name="Textfeld 34"/>
          <p:cNvSpPr txBox="1">
            <a:spLocks noChangeArrowheads="1"/>
          </p:cNvSpPr>
          <p:nvPr/>
        </p:nvSpPr>
        <p:spPr bwMode="auto">
          <a:xfrm>
            <a:off x="3071813" y="5214940"/>
            <a:ext cx="500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800" dirty="0">
                <a:latin typeface="Calibri" panose="020F0502020204030204" pitchFamily="34" charset="0"/>
              </a:rPr>
              <a:t>1 Ko 6:38</a:t>
            </a:r>
          </a:p>
        </p:txBody>
      </p:sp>
      <p:sp>
        <p:nvSpPr>
          <p:cNvPr id="153" name="Textfeld 35"/>
          <p:cNvSpPr txBox="1">
            <a:spLocks noChangeArrowheads="1"/>
          </p:cNvSpPr>
          <p:nvPr/>
        </p:nvSpPr>
        <p:spPr bwMode="auto">
          <a:xfrm>
            <a:off x="2571752" y="4357690"/>
            <a:ext cx="5000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800" dirty="0">
                <a:latin typeface="Calibri" panose="020F0502020204030204" pitchFamily="34" charset="0"/>
              </a:rPr>
              <a:t>Zach. 7:1</a:t>
            </a:r>
          </a:p>
        </p:txBody>
      </p:sp>
      <p:sp>
        <p:nvSpPr>
          <p:cNvPr id="154" name="Textfeld 36"/>
          <p:cNvSpPr txBox="1">
            <a:spLocks noChangeArrowheads="1"/>
          </p:cNvSpPr>
          <p:nvPr/>
        </p:nvSpPr>
        <p:spPr bwMode="auto">
          <a:xfrm>
            <a:off x="2571752" y="3357565"/>
            <a:ext cx="5000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800" dirty="0">
                <a:latin typeface="Calibri" panose="020F0502020204030204" pitchFamily="34" charset="0"/>
              </a:rPr>
              <a:t>Esther 2:16</a:t>
            </a:r>
          </a:p>
        </p:txBody>
      </p:sp>
      <p:sp>
        <p:nvSpPr>
          <p:cNvPr id="155" name="Textfeld 37"/>
          <p:cNvSpPr txBox="1">
            <a:spLocks noChangeArrowheads="1"/>
          </p:cNvSpPr>
          <p:nvPr/>
        </p:nvSpPr>
        <p:spPr bwMode="auto">
          <a:xfrm>
            <a:off x="3000377" y="2571752"/>
            <a:ext cx="5000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800" dirty="0">
                <a:latin typeface="Calibri" panose="020F0502020204030204" pitchFamily="34" charset="0"/>
              </a:rPr>
              <a:t>Zach. 1:7</a:t>
            </a:r>
          </a:p>
        </p:txBody>
      </p:sp>
      <p:sp>
        <p:nvSpPr>
          <p:cNvPr id="156" name="Textfeld 38"/>
          <p:cNvSpPr txBox="1"/>
          <p:nvPr/>
        </p:nvSpPr>
        <p:spPr>
          <a:xfrm>
            <a:off x="4572000" y="1214422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1</a:t>
            </a:r>
          </a:p>
        </p:txBody>
      </p:sp>
      <p:sp>
        <p:nvSpPr>
          <p:cNvPr id="157" name="Textfeld 39"/>
          <p:cNvSpPr txBox="1"/>
          <p:nvPr/>
        </p:nvSpPr>
        <p:spPr>
          <a:xfrm>
            <a:off x="2143108" y="3214686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10</a:t>
            </a:r>
          </a:p>
        </p:txBody>
      </p:sp>
      <p:sp>
        <p:nvSpPr>
          <p:cNvPr id="158" name="Textfeld 40"/>
          <p:cNvSpPr txBox="1"/>
          <p:nvPr/>
        </p:nvSpPr>
        <p:spPr>
          <a:xfrm>
            <a:off x="6429388" y="2571744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3</a:t>
            </a:r>
          </a:p>
        </p:txBody>
      </p:sp>
      <p:sp>
        <p:nvSpPr>
          <p:cNvPr id="159" name="Textfeld 41"/>
          <p:cNvSpPr txBox="1"/>
          <p:nvPr/>
        </p:nvSpPr>
        <p:spPr>
          <a:xfrm>
            <a:off x="6643702" y="3643314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4</a:t>
            </a:r>
          </a:p>
        </p:txBody>
      </p:sp>
      <p:sp>
        <p:nvSpPr>
          <p:cNvPr id="160" name="Textfeld 42"/>
          <p:cNvSpPr txBox="1"/>
          <p:nvPr/>
        </p:nvSpPr>
        <p:spPr>
          <a:xfrm>
            <a:off x="6286512" y="4714884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5</a:t>
            </a:r>
          </a:p>
        </p:txBody>
      </p:sp>
      <p:sp>
        <p:nvSpPr>
          <p:cNvPr id="161" name="Textfeld 43"/>
          <p:cNvSpPr txBox="1"/>
          <p:nvPr/>
        </p:nvSpPr>
        <p:spPr>
          <a:xfrm>
            <a:off x="5429256" y="5500702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6</a:t>
            </a:r>
          </a:p>
        </p:txBody>
      </p:sp>
      <p:sp>
        <p:nvSpPr>
          <p:cNvPr id="162" name="Textfeld 44"/>
          <p:cNvSpPr txBox="1"/>
          <p:nvPr/>
        </p:nvSpPr>
        <p:spPr>
          <a:xfrm>
            <a:off x="4214810" y="5715016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7</a:t>
            </a:r>
          </a:p>
        </p:txBody>
      </p:sp>
      <p:sp>
        <p:nvSpPr>
          <p:cNvPr id="163" name="Textfeld 45"/>
          <p:cNvSpPr txBox="1"/>
          <p:nvPr/>
        </p:nvSpPr>
        <p:spPr>
          <a:xfrm>
            <a:off x="3071802" y="5286388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8</a:t>
            </a:r>
          </a:p>
        </p:txBody>
      </p:sp>
      <p:sp>
        <p:nvSpPr>
          <p:cNvPr id="164" name="Textfeld 46"/>
          <p:cNvSpPr txBox="1"/>
          <p:nvPr/>
        </p:nvSpPr>
        <p:spPr>
          <a:xfrm>
            <a:off x="2285984" y="4357694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9</a:t>
            </a:r>
          </a:p>
        </p:txBody>
      </p:sp>
      <p:sp>
        <p:nvSpPr>
          <p:cNvPr id="165" name="Textfeld 47"/>
          <p:cNvSpPr txBox="1"/>
          <p:nvPr/>
        </p:nvSpPr>
        <p:spPr>
          <a:xfrm>
            <a:off x="2500298" y="2214554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5490"/>
                    </a:srgbClr>
                  </a:solidFill>
                </a:ln>
                <a:noFill/>
                <a:latin typeface="+mn-lt"/>
                <a:cs typeface="+mn-cs"/>
              </a:rPr>
              <a:t>11</a:t>
            </a:r>
          </a:p>
        </p:txBody>
      </p:sp>
      <p:sp>
        <p:nvSpPr>
          <p:cNvPr id="166" name="Textfeld 48"/>
          <p:cNvSpPr txBox="1"/>
          <p:nvPr/>
        </p:nvSpPr>
        <p:spPr>
          <a:xfrm>
            <a:off x="3428992" y="1428736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12</a:t>
            </a:r>
          </a:p>
        </p:txBody>
      </p:sp>
      <p:sp>
        <p:nvSpPr>
          <p:cNvPr id="167" name="Textfeld 49"/>
          <p:cNvSpPr txBox="1"/>
          <p:nvPr/>
        </p:nvSpPr>
        <p:spPr>
          <a:xfrm>
            <a:off x="5715008" y="1643050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2</a:t>
            </a:r>
          </a:p>
        </p:txBody>
      </p:sp>
      <p:sp>
        <p:nvSpPr>
          <p:cNvPr id="168" name="Textfeld 58"/>
          <p:cNvSpPr txBox="1"/>
          <p:nvPr/>
        </p:nvSpPr>
        <p:spPr>
          <a:xfrm>
            <a:off x="5143504" y="1071548"/>
            <a:ext cx="214314" cy="24622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1</a:t>
            </a:r>
          </a:p>
        </p:txBody>
      </p:sp>
      <p:sp>
        <p:nvSpPr>
          <p:cNvPr id="169" name="Textfeld 59"/>
          <p:cNvSpPr txBox="1"/>
          <p:nvPr/>
        </p:nvSpPr>
        <p:spPr>
          <a:xfrm>
            <a:off x="5357818" y="1142986"/>
            <a:ext cx="214314" cy="24622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2</a:t>
            </a:r>
          </a:p>
        </p:txBody>
      </p:sp>
      <p:sp>
        <p:nvSpPr>
          <p:cNvPr id="170" name="Textfeld 60"/>
          <p:cNvSpPr txBox="1"/>
          <p:nvPr/>
        </p:nvSpPr>
        <p:spPr>
          <a:xfrm>
            <a:off x="5572132" y="1224002"/>
            <a:ext cx="214314" cy="24622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3</a:t>
            </a:r>
          </a:p>
        </p:txBody>
      </p:sp>
      <p:sp>
        <p:nvSpPr>
          <p:cNvPr id="171" name="Textfeld 61"/>
          <p:cNvSpPr txBox="1"/>
          <p:nvPr/>
        </p:nvSpPr>
        <p:spPr>
          <a:xfrm>
            <a:off x="6804000" y="2500308"/>
            <a:ext cx="214314" cy="24622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4</a:t>
            </a:r>
          </a:p>
        </p:txBody>
      </p:sp>
      <p:sp>
        <p:nvSpPr>
          <p:cNvPr id="172" name="Textfeld 62"/>
          <p:cNvSpPr txBox="1"/>
          <p:nvPr/>
        </p:nvSpPr>
        <p:spPr>
          <a:xfrm>
            <a:off x="4357686" y="6143646"/>
            <a:ext cx="214314" cy="24622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5</a:t>
            </a:r>
          </a:p>
        </p:txBody>
      </p:sp>
      <p:sp>
        <p:nvSpPr>
          <p:cNvPr id="173" name="Textfeld 63"/>
          <p:cNvSpPr txBox="1"/>
          <p:nvPr/>
        </p:nvSpPr>
        <p:spPr>
          <a:xfrm>
            <a:off x="4000496" y="6120002"/>
            <a:ext cx="214314" cy="24622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6</a:t>
            </a:r>
          </a:p>
        </p:txBody>
      </p:sp>
      <p:sp>
        <p:nvSpPr>
          <p:cNvPr id="174" name="Textfeld 64"/>
          <p:cNvSpPr txBox="1"/>
          <p:nvPr/>
        </p:nvSpPr>
        <p:spPr>
          <a:xfrm>
            <a:off x="3786182" y="6072208"/>
            <a:ext cx="214314" cy="24622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3" name="Textfeld 68"/>
          <p:cNvSpPr txBox="1">
            <a:spLocks noChangeArrowheads="1"/>
          </p:cNvSpPr>
          <p:nvPr/>
        </p:nvSpPr>
        <p:spPr bwMode="auto">
          <a:xfrm>
            <a:off x="4547136" y="1643063"/>
            <a:ext cx="4596864" cy="467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sz="1600" dirty="0">
                <a:latin typeface="Calibri" panose="020F0502020204030204" pitchFamily="34" charset="0"/>
              </a:rPr>
              <a:t>                                       De HEERE sprak tot Mozes: </a:t>
            </a:r>
          </a:p>
          <a:p>
            <a:pPr eaLnBrk="1" hangingPunct="1"/>
            <a:r>
              <a:rPr lang="nl-NL" altLang="nl-NL" sz="1600" dirty="0">
                <a:latin typeface="Calibri" panose="020F0502020204030204" pitchFamily="34" charset="0"/>
              </a:rPr>
              <a:t>                                             Spreek tot de Israëlieten en </a:t>
            </a:r>
          </a:p>
          <a:p>
            <a:pPr eaLnBrk="1" hangingPunct="1"/>
            <a:r>
              <a:rPr lang="nl-NL" altLang="nl-NL" sz="1600" dirty="0">
                <a:latin typeface="Calibri" panose="020F0502020204030204" pitchFamily="34" charset="0"/>
              </a:rPr>
              <a:t>                                                  zeg: Vanaf de vijftiende dag </a:t>
            </a:r>
          </a:p>
          <a:p>
            <a:pPr eaLnBrk="1" hangingPunct="1"/>
            <a:r>
              <a:rPr lang="nl-NL" altLang="nl-NL" sz="1600" dirty="0">
                <a:latin typeface="Calibri" panose="020F0502020204030204" pitchFamily="34" charset="0"/>
              </a:rPr>
              <a:t>                                                      van deze zevende maand </a:t>
            </a:r>
          </a:p>
          <a:p>
            <a:pPr eaLnBrk="1" hangingPunct="1"/>
            <a:r>
              <a:rPr lang="nl-NL" altLang="nl-NL" sz="1600" dirty="0">
                <a:latin typeface="Calibri" panose="020F0502020204030204" pitchFamily="34" charset="0"/>
              </a:rPr>
              <a:t>                                                        is het zeven dagen lang </a:t>
            </a:r>
          </a:p>
          <a:p>
            <a:pPr eaLnBrk="1" hangingPunct="1"/>
            <a:r>
              <a:rPr lang="nl-NL" altLang="nl-NL" sz="1600" dirty="0">
                <a:latin typeface="Calibri" panose="020F0502020204030204" pitchFamily="34" charset="0"/>
              </a:rPr>
              <a:t>                                                         Loofhuttenfeest voor </a:t>
            </a:r>
          </a:p>
          <a:p>
            <a:pPr eaLnBrk="1" hangingPunct="1"/>
            <a:r>
              <a:rPr lang="nl-NL" altLang="nl-NL" sz="1600" dirty="0">
                <a:latin typeface="Calibri" panose="020F0502020204030204" pitchFamily="34" charset="0"/>
              </a:rPr>
              <a:t>                                                         de HEERE. Op de eerste  </a:t>
            </a:r>
          </a:p>
          <a:p>
            <a:pPr eaLnBrk="1" hangingPunct="1"/>
            <a:r>
              <a:rPr lang="nl-NL" altLang="nl-NL" sz="1600" dirty="0">
                <a:latin typeface="Calibri" panose="020F0502020204030204" pitchFamily="34" charset="0"/>
              </a:rPr>
              <a:t>                                                          dag is er een heilige </a:t>
            </a:r>
          </a:p>
          <a:p>
            <a:pPr eaLnBrk="1" hangingPunct="1"/>
            <a:r>
              <a:rPr lang="nl-NL" altLang="nl-NL" sz="1600" dirty="0">
                <a:latin typeface="Calibri" panose="020F0502020204030204" pitchFamily="34" charset="0"/>
              </a:rPr>
              <a:t>                                                          samenkomst. Geen </a:t>
            </a:r>
          </a:p>
          <a:p>
            <a:pPr eaLnBrk="1" hangingPunct="1"/>
            <a:r>
              <a:rPr lang="nl-NL" altLang="nl-NL" sz="1600" dirty="0">
                <a:latin typeface="Calibri" panose="020F0502020204030204" pitchFamily="34" charset="0"/>
              </a:rPr>
              <a:t>                                                         enkel dienstwerk mag u </a:t>
            </a:r>
          </a:p>
          <a:p>
            <a:pPr eaLnBrk="1" hangingPunct="1"/>
            <a:r>
              <a:rPr lang="nl-NL" altLang="nl-NL" sz="1600" dirty="0">
                <a:latin typeface="Calibri" panose="020F0502020204030204" pitchFamily="34" charset="0"/>
              </a:rPr>
              <a:t>                                                        doen. Zeven dagen lang </a:t>
            </a:r>
          </a:p>
          <a:p>
            <a:pPr eaLnBrk="1" hangingPunct="1"/>
            <a:r>
              <a:rPr lang="nl-NL" altLang="nl-NL" sz="1600" dirty="0">
                <a:latin typeface="Calibri" panose="020F0502020204030204" pitchFamily="34" charset="0"/>
              </a:rPr>
              <a:t>                                                       moet u de HEERE </a:t>
            </a:r>
          </a:p>
          <a:p>
            <a:pPr eaLnBrk="1" hangingPunct="1"/>
            <a:r>
              <a:rPr lang="nl-NL" altLang="nl-NL" sz="1600" dirty="0">
                <a:latin typeface="Calibri" panose="020F0502020204030204" pitchFamily="34" charset="0"/>
              </a:rPr>
              <a:t>                                                      vuuroffers aanbieden. Op </a:t>
            </a:r>
          </a:p>
          <a:p>
            <a:pPr eaLnBrk="1" hangingPunct="1"/>
            <a:r>
              <a:rPr lang="nl-NL" altLang="nl-NL" sz="1600" dirty="0">
                <a:latin typeface="Calibri" panose="020F0502020204030204" pitchFamily="34" charset="0"/>
              </a:rPr>
              <a:t>                                                   de achtste dag moet u een </a:t>
            </a:r>
          </a:p>
          <a:p>
            <a:pPr eaLnBrk="1" hangingPunct="1"/>
            <a:r>
              <a:rPr lang="nl-NL" altLang="nl-NL" sz="1600" dirty="0">
                <a:latin typeface="Calibri" panose="020F0502020204030204" pitchFamily="34" charset="0"/>
              </a:rPr>
              <a:t>                                               heilige samenkomst houden </a:t>
            </a:r>
          </a:p>
          <a:p>
            <a:pPr eaLnBrk="1" hangingPunct="1"/>
            <a:r>
              <a:rPr lang="nl-NL" altLang="nl-NL" sz="1600" dirty="0">
                <a:latin typeface="Calibri" panose="020F0502020204030204" pitchFamily="34" charset="0"/>
              </a:rPr>
              <a:t>                                           en de HEERE een vuuroffer </a:t>
            </a:r>
          </a:p>
          <a:p>
            <a:pPr eaLnBrk="1" hangingPunct="1"/>
            <a:r>
              <a:rPr lang="nl-NL" altLang="nl-NL" sz="1600" dirty="0">
                <a:latin typeface="Calibri" panose="020F0502020204030204" pitchFamily="34" charset="0"/>
              </a:rPr>
              <a:t>                                     aanbieden. Het is een bijzondere </a:t>
            </a:r>
          </a:p>
          <a:p>
            <a:pPr eaLnBrk="1" hangingPunct="1"/>
            <a:r>
              <a:rPr lang="nl-NL" altLang="nl-NL" sz="1600" dirty="0">
                <a:latin typeface="Calibri" panose="020F0502020204030204" pitchFamily="34" charset="0"/>
              </a:rPr>
              <a:t>                               samenkomst. U mag geen enkel </a:t>
            </a:r>
          </a:p>
          <a:p>
            <a:pPr eaLnBrk="1" hangingPunct="1"/>
            <a:r>
              <a:rPr lang="nl-NL" altLang="nl-NL" sz="1600" dirty="0">
                <a:latin typeface="Calibri" panose="020F0502020204030204" pitchFamily="34" charset="0"/>
              </a:rPr>
              <a:t>                               dienstwerk doen.</a:t>
            </a:r>
            <a:endParaRPr lang="de-DE" altLang="nl-NL" sz="1600" dirty="0">
              <a:latin typeface="Calibri" panose="020F0502020204030204" pitchFamily="34" charset="0"/>
            </a:endParaRPr>
          </a:p>
        </p:txBody>
      </p:sp>
      <p:sp>
        <p:nvSpPr>
          <p:cNvPr id="66" name="Textfeld 65"/>
          <p:cNvSpPr txBox="1"/>
          <p:nvPr/>
        </p:nvSpPr>
        <p:spPr>
          <a:xfrm>
            <a:off x="6143636" y="1000108"/>
            <a:ext cx="2357454" cy="446276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7. Het </a:t>
            </a:r>
            <a:r>
              <a:rPr lang="de-DE" sz="2000" dirty="0" err="1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Loofhuttenfeest</a:t>
            </a:r>
            <a:endParaRPr lang="de-DE" sz="2000" dirty="0">
              <a:ln>
                <a:solidFill>
                  <a:schemeClr val="tx1">
                    <a:alpha val="66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          Vers 33-36</a:t>
            </a:r>
          </a:p>
        </p:txBody>
      </p:sp>
      <p:pic>
        <p:nvPicPr>
          <p:cNvPr id="9275" name="Grafik 69" descr="Laubhütten 2.e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928688"/>
            <a:ext cx="2000250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Textfeld 4"/>
          <p:cNvSpPr txBox="1">
            <a:spLocks noChangeArrowheads="1"/>
          </p:cNvSpPr>
          <p:nvPr/>
        </p:nvSpPr>
        <p:spPr bwMode="auto">
          <a:xfrm>
            <a:off x="447801" y="133033"/>
            <a:ext cx="82484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2800" b="1" dirty="0">
                <a:latin typeface="Calibri" panose="020F0502020204030204" pitchFamily="34" charset="0"/>
              </a:rPr>
              <a:t>De </a:t>
            </a:r>
            <a:r>
              <a:rPr lang="de-DE" altLang="nl-NL" sz="2800" b="1" dirty="0" err="1">
                <a:latin typeface="Calibri" panose="020F0502020204030204" pitchFamily="34" charset="0"/>
              </a:rPr>
              <a:t>Joodse</a:t>
            </a:r>
            <a:r>
              <a:rPr lang="de-DE" altLang="nl-NL" sz="2800" b="1" dirty="0">
                <a:latin typeface="Calibri" panose="020F0502020204030204" pitchFamily="34" charset="0"/>
              </a:rPr>
              <a:t> </a:t>
            </a:r>
            <a:r>
              <a:rPr lang="de-DE" altLang="nl-NL" sz="2800" b="1" dirty="0" err="1">
                <a:latin typeface="Calibri" panose="020F0502020204030204" pitchFamily="34" charset="0"/>
              </a:rPr>
              <a:t>kalender</a:t>
            </a:r>
            <a:r>
              <a:rPr lang="de-DE" altLang="nl-NL" sz="2800" b="1" dirty="0">
                <a:latin typeface="Calibri" panose="020F0502020204030204" pitchFamily="34" charset="0"/>
              </a:rPr>
              <a:t> en de </a:t>
            </a:r>
            <a:r>
              <a:rPr lang="de-DE" altLang="nl-NL" sz="2800" b="1" dirty="0" err="1">
                <a:latin typeface="Calibri" panose="020F0502020204030204" pitchFamily="34" charset="0"/>
              </a:rPr>
              <a:t>zeven</a:t>
            </a:r>
            <a:r>
              <a:rPr lang="de-DE" altLang="nl-NL" sz="2800" b="1" dirty="0">
                <a:latin typeface="Calibri" panose="020F0502020204030204" pitchFamily="34" charset="0"/>
              </a:rPr>
              <a:t> </a:t>
            </a:r>
            <a:r>
              <a:rPr lang="de-DE" altLang="nl-NL" sz="2800" b="1" dirty="0" err="1">
                <a:latin typeface="Calibri" panose="020F0502020204030204" pitchFamily="34" charset="0"/>
              </a:rPr>
              <a:t>feesten</a:t>
            </a:r>
            <a:r>
              <a:rPr lang="de-DE" altLang="nl-NL" sz="2800" b="1" dirty="0">
                <a:latin typeface="Calibri" panose="020F0502020204030204" pitchFamily="34" charset="0"/>
              </a:rPr>
              <a:t> van de HEERE</a:t>
            </a:r>
          </a:p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naar</a:t>
            </a:r>
            <a:r>
              <a:rPr lang="de-DE" altLang="nl-NL" sz="1200" dirty="0">
                <a:latin typeface="Calibri" panose="020F0502020204030204" pitchFamily="34" charset="0"/>
              </a:rPr>
              <a:t> Leviticus 23</a:t>
            </a:r>
          </a:p>
        </p:txBody>
      </p:sp>
      <p:sp>
        <p:nvSpPr>
          <p:cNvPr id="68" name="Textfeld 78"/>
          <p:cNvSpPr txBox="1">
            <a:spLocks noChangeArrowheads="1"/>
          </p:cNvSpPr>
          <p:nvPr/>
        </p:nvSpPr>
        <p:spPr bwMode="auto">
          <a:xfrm>
            <a:off x="7032625" y="6643688"/>
            <a:ext cx="211137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nl-NL" sz="800" dirty="0">
                <a:latin typeface="Calibri" panose="020F0502020204030204" pitchFamily="34" charset="0"/>
              </a:rPr>
              <a:t>www.bibelwork.de / www.debijbelvoorjou.nl</a:t>
            </a:r>
          </a:p>
        </p:txBody>
      </p:sp>
      <p:pic>
        <p:nvPicPr>
          <p:cNvPr id="69" name="Grafik 3" descr="Kalender 2.em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5" y="1223965"/>
            <a:ext cx="4921250" cy="489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Textfeld 5"/>
          <p:cNvSpPr txBox="1">
            <a:spLocks noChangeArrowheads="1"/>
          </p:cNvSpPr>
          <p:nvPr/>
        </p:nvSpPr>
        <p:spPr bwMode="auto">
          <a:xfrm>
            <a:off x="4286252" y="2286000"/>
            <a:ext cx="5000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Maart</a:t>
            </a:r>
            <a:endParaRPr lang="de-DE" altLang="nl-NL" sz="1200" dirty="0">
              <a:latin typeface="Calibri" panose="020F0502020204030204" pitchFamily="34" charset="0"/>
            </a:endParaRPr>
          </a:p>
        </p:txBody>
      </p:sp>
      <p:sp>
        <p:nvSpPr>
          <p:cNvPr id="71" name="Textfeld 6"/>
          <p:cNvSpPr txBox="1">
            <a:spLocks noChangeArrowheads="1"/>
          </p:cNvSpPr>
          <p:nvPr/>
        </p:nvSpPr>
        <p:spPr bwMode="auto">
          <a:xfrm rot="1793312">
            <a:off x="4940302" y="2478088"/>
            <a:ext cx="5318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>
                <a:latin typeface="Calibri" panose="020F0502020204030204" pitchFamily="34" charset="0"/>
              </a:rPr>
              <a:t>April</a:t>
            </a:r>
          </a:p>
        </p:txBody>
      </p:sp>
      <p:sp>
        <p:nvSpPr>
          <p:cNvPr id="72" name="Textfeld 7"/>
          <p:cNvSpPr txBox="1">
            <a:spLocks noChangeArrowheads="1"/>
          </p:cNvSpPr>
          <p:nvPr/>
        </p:nvSpPr>
        <p:spPr bwMode="auto">
          <a:xfrm rot="3593684">
            <a:off x="5407820" y="2945607"/>
            <a:ext cx="5445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>
                <a:latin typeface="Calibri" panose="020F0502020204030204" pitchFamily="34" charset="0"/>
              </a:rPr>
              <a:t>Mei</a:t>
            </a:r>
          </a:p>
        </p:txBody>
      </p:sp>
      <p:sp>
        <p:nvSpPr>
          <p:cNvPr id="73" name="Textfeld 8"/>
          <p:cNvSpPr txBox="1">
            <a:spLocks noChangeArrowheads="1"/>
          </p:cNvSpPr>
          <p:nvPr/>
        </p:nvSpPr>
        <p:spPr bwMode="auto">
          <a:xfrm rot="5400000">
            <a:off x="5593558" y="3586957"/>
            <a:ext cx="5000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>
                <a:latin typeface="Calibri" panose="020F0502020204030204" pitchFamily="34" charset="0"/>
              </a:rPr>
              <a:t>Juni</a:t>
            </a:r>
          </a:p>
        </p:txBody>
      </p:sp>
      <p:sp>
        <p:nvSpPr>
          <p:cNvPr id="74" name="Textfeld 9"/>
          <p:cNvSpPr txBox="1">
            <a:spLocks noChangeArrowheads="1"/>
          </p:cNvSpPr>
          <p:nvPr/>
        </p:nvSpPr>
        <p:spPr bwMode="auto">
          <a:xfrm rot="17965880">
            <a:off x="5428457" y="4171158"/>
            <a:ext cx="533400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>
                <a:latin typeface="Calibri" panose="020F0502020204030204" pitchFamily="34" charset="0"/>
              </a:rPr>
              <a:t>Juli</a:t>
            </a:r>
          </a:p>
        </p:txBody>
      </p:sp>
      <p:sp>
        <p:nvSpPr>
          <p:cNvPr id="75" name="Textfeld 10"/>
          <p:cNvSpPr txBox="1">
            <a:spLocks noChangeArrowheads="1"/>
          </p:cNvSpPr>
          <p:nvPr/>
        </p:nvSpPr>
        <p:spPr bwMode="auto">
          <a:xfrm rot="19775691">
            <a:off x="4933952" y="4654550"/>
            <a:ext cx="620713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>
                <a:latin typeface="Calibri" panose="020F0502020204030204" pitchFamily="34" charset="0"/>
              </a:rPr>
              <a:t>Augustus</a:t>
            </a:r>
          </a:p>
        </p:txBody>
      </p:sp>
      <p:sp>
        <p:nvSpPr>
          <p:cNvPr id="76" name="Textfeld 11"/>
          <p:cNvSpPr txBox="1">
            <a:spLocks noChangeArrowheads="1"/>
          </p:cNvSpPr>
          <p:nvPr/>
        </p:nvSpPr>
        <p:spPr bwMode="auto">
          <a:xfrm>
            <a:off x="4214815" y="4857750"/>
            <a:ext cx="7143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>
                <a:latin typeface="Calibri" panose="020F0502020204030204" pitchFamily="34" charset="0"/>
              </a:rPr>
              <a:t>Sept.</a:t>
            </a:r>
          </a:p>
        </p:txBody>
      </p:sp>
      <p:sp>
        <p:nvSpPr>
          <p:cNvPr id="77" name="Textfeld 12"/>
          <p:cNvSpPr txBox="1">
            <a:spLocks noChangeArrowheads="1"/>
          </p:cNvSpPr>
          <p:nvPr/>
        </p:nvSpPr>
        <p:spPr bwMode="auto">
          <a:xfrm rot="1831242">
            <a:off x="3656013" y="4686300"/>
            <a:ext cx="5000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>
                <a:latin typeface="Calibri" panose="020F0502020204030204" pitchFamily="34" charset="0"/>
              </a:rPr>
              <a:t>Okt.</a:t>
            </a:r>
          </a:p>
        </p:txBody>
      </p:sp>
      <p:sp>
        <p:nvSpPr>
          <p:cNvPr id="78" name="Textfeld 13"/>
          <p:cNvSpPr txBox="1">
            <a:spLocks noChangeArrowheads="1"/>
          </p:cNvSpPr>
          <p:nvPr/>
        </p:nvSpPr>
        <p:spPr bwMode="auto">
          <a:xfrm rot="3485490">
            <a:off x="3163888" y="4206875"/>
            <a:ext cx="5461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>
                <a:latin typeface="Calibri" panose="020F0502020204030204" pitchFamily="34" charset="0"/>
              </a:rPr>
              <a:t>Nov.</a:t>
            </a:r>
          </a:p>
        </p:txBody>
      </p:sp>
      <p:sp>
        <p:nvSpPr>
          <p:cNvPr id="79" name="Textfeld 14"/>
          <p:cNvSpPr txBox="1">
            <a:spLocks noChangeArrowheads="1"/>
          </p:cNvSpPr>
          <p:nvPr/>
        </p:nvSpPr>
        <p:spPr bwMode="auto">
          <a:xfrm rot="16200000">
            <a:off x="3000377" y="3586699"/>
            <a:ext cx="50006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Dec</a:t>
            </a:r>
            <a:r>
              <a:rPr lang="de-DE" altLang="nl-NL" sz="1200" dirty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80" name="Textfeld 15"/>
          <p:cNvSpPr txBox="1">
            <a:spLocks noChangeArrowheads="1"/>
          </p:cNvSpPr>
          <p:nvPr/>
        </p:nvSpPr>
        <p:spPr bwMode="auto">
          <a:xfrm rot="17925321">
            <a:off x="3182939" y="2951163"/>
            <a:ext cx="500063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Januari</a:t>
            </a:r>
            <a:endParaRPr lang="de-DE" altLang="nl-NL" sz="1200" dirty="0">
              <a:latin typeface="Calibri" panose="020F0502020204030204" pitchFamily="34" charset="0"/>
            </a:endParaRPr>
          </a:p>
        </p:txBody>
      </p:sp>
      <p:sp>
        <p:nvSpPr>
          <p:cNvPr id="81" name="Textfeld 16"/>
          <p:cNvSpPr txBox="1">
            <a:spLocks noChangeArrowheads="1"/>
          </p:cNvSpPr>
          <p:nvPr/>
        </p:nvSpPr>
        <p:spPr bwMode="auto">
          <a:xfrm rot="19796330">
            <a:off x="3640140" y="2474913"/>
            <a:ext cx="5175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Februari</a:t>
            </a:r>
            <a:endParaRPr lang="de-DE" altLang="nl-NL" sz="1200" dirty="0">
              <a:latin typeface="Calibri" panose="020F0502020204030204" pitchFamily="34" charset="0"/>
            </a:endParaRPr>
          </a:p>
        </p:txBody>
      </p:sp>
      <p:sp>
        <p:nvSpPr>
          <p:cNvPr id="82" name="Textfeld 17"/>
          <p:cNvSpPr txBox="1">
            <a:spLocks noChangeArrowheads="1"/>
          </p:cNvSpPr>
          <p:nvPr/>
        </p:nvSpPr>
        <p:spPr bwMode="auto">
          <a:xfrm>
            <a:off x="4786313" y="1643065"/>
            <a:ext cx="5000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>
                <a:latin typeface="Calibri" panose="020F0502020204030204" pitchFamily="34" charset="0"/>
              </a:rPr>
              <a:t>Nisan  </a:t>
            </a:r>
            <a:r>
              <a:rPr lang="de-DE" altLang="nl-NL" sz="1000" dirty="0" err="1">
                <a:latin typeface="Calibri" panose="020F0502020204030204" pitchFamily="34" charset="0"/>
              </a:rPr>
              <a:t>of</a:t>
            </a:r>
            <a:r>
              <a:rPr lang="de-DE" altLang="nl-NL" sz="1000" dirty="0">
                <a:latin typeface="Calibri" panose="020F0502020204030204" pitchFamily="34" charset="0"/>
              </a:rPr>
              <a:t> </a:t>
            </a:r>
            <a:r>
              <a:rPr lang="de-DE" altLang="nl-NL" sz="1000" dirty="0" err="1">
                <a:latin typeface="Calibri" panose="020F0502020204030204" pitchFamily="34" charset="0"/>
              </a:rPr>
              <a:t>Abib</a:t>
            </a:r>
            <a:endParaRPr lang="de-DE" altLang="nl-NL" sz="1000" dirty="0">
              <a:latin typeface="Calibri" panose="020F0502020204030204" pitchFamily="34" charset="0"/>
            </a:endParaRPr>
          </a:p>
        </p:txBody>
      </p:sp>
      <p:sp>
        <p:nvSpPr>
          <p:cNvPr id="83" name="Textfeld 18"/>
          <p:cNvSpPr txBox="1">
            <a:spLocks noChangeArrowheads="1"/>
          </p:cNvSpPr>
          <p:nvPr/>
        </p:nvSpPr>
        <p:spPr bwMode="auto">
          <a:xfrm>
            <a:off x="5715002" y="2143125"/>
            <a:ext cx="5000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Ijar</a:t>
            </a:r>
            <a:r>
              <a:rPr lang="de-DE" altLang="nl-NL" sz="1200" dirty="0">
                <a:latin typeface="Calibri" panose="020F0502020204030204" pitchFamily="34" charset="0"/>
              </a:rPr>
              <a:t>       </a:t>
            </a:r>
            <a:r>
              <a:rPr lang="de-DE" altLang="nl-NL" sz="1000" dirty="0" err="1">
                <a:latin typeface="Calibri" panose="020F0502020204030204" pitchFamily="34" charset="0"/>
              </a:rPr>
              <a:t>of</a:t>
            </a:r>
            <a:r>
              <a:rPr lang="de-DE" altLang="nl-NL" sz="1000" dirty="0">
                <a:latin typeface="Calibri" panose="020F0502020204030204" pitchFamily="34" charset="0"/>
              </a:rPr>
              <a:t> Ziv</a:t>
            </a:r>
          </a:p>
        </p:txBody>
      </p:sp>
      <p:sp>
        <p:nvSpPr>
          <p:cNvPr id="84" name="Textfeld 19"/>
          <p:cNvSpPr txBox="1">
            <a:spLocks noChangeArrowheads="1"/>
          </p:cNvSpPr>
          <p:nvPr/>
        </p:nvSpPr>
        <p:spPr bwMode="auto">
          <a:xfrm>
            <a:off x="6143625" y="3071813"/>
            <a:ext cx="5715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Sivan</a:t>
            </a:r>
            <a:endParaRPr lang="de-DE" altLang="nl-NL" sz="1200" dirty="0">
              <a:latin typeface="Calibri" panose="020F0502020204030204" pitchFamily="34" charset="0"/>
            </a:endParaRPr>
          </a:p>
        </p:txBody>
      </p:sp>
      <p:sp>
        <p:nvSpPr>
          <p:cNvPr id="85" name="Textfeld 20"/>
          <p:cNvSpPr txBox="1">
            <a:spLocks noChangeArrowheads="1"/>
          </p:cNvSpPr>
          <p:nvPr/>
        </p:nvSpPr>
        <p:spPr bwMode="auto">
          <a:xfrm>
            <a:off x="6072190" y="4000500"/>
            <a:ext cx="6429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Tammuz</a:t>
            </a:r>
            <a:endParaRPr lang="de-DE" altLang="nl-NL" sz="1200" dirty="0">
              <a:latin typeface="Calibri" panose="020F0502020204030204" pitchFamily="34" charset="0"/>
            </a:endParaRPr>
          </a:p>
        </p:txBody>
      </p:sp>
      <p:sp>
        <p:nvSpPr>
          <p:cNvPr id="86" name="Textfeld 21"/>
          <p:cNvSpPr txBox="1">
            <a:spLocks noChangeArrowheads="1"/>
          </p:cNvSpPr>
          <p:nvPr/>
        </p:nvSpPr>
        <p:spPr bwMode="auto">
          <a:xfrm>
            <a:off x="5715002" y="4857750"/>
            <a:ext cx="5000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Aw</a:t>
            </a:r>
            <a:r>
              <a:rPr lang="de-DE" altLang="nl-NL" sz="1200" dirty="0">
                <a:latin typeface="Calibri" panose="020F0502020204030204" pitchFamily="34" charset="0"/>
              </a:rPr>
              <a:t>      </a:t>
            </a:r>
            <a:r>
              <a:rPr lang="de-DE" altLang="nl-NL" sz="1000" dirty="0" err="1">
                <a:latin typeface="Calibri" panose="020F0502020204030204" pitchFamily="34" charset="0"/>
              </a:rPr>
              <a:t>of</a:t>
            </a:r>
            <a:r>
              <a:rPr lang="de-DE" altLang="nl-NL" sz="1000" dirty="0">
                <a:latin typeface="Calibri" panose="020F0502020204030204" pitchFamily="34" charset="0"/>
              </a:rPr>
              <a:t> Ab</a:t>
            </a:r>
          </a:p>
        </p:txBody>
      </p:sp>
      <p:sp>
        <p:nvSpPr>
          <p:cNvPr id="87" name="Textfeld 22"/>
          <p:cNvSpPr txBox="1">
            <a:spLocks noChangeArrowheads="1"/>
          </p:cNvSpPr>
          <p:nvPr/>
        </p:nvSpPr>
        <p:spPr bwMode="auto">
          <a:xfrm>
            <a:off x="4857752" y="5357813"/>
            <a:ext cx="5000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>
                <a:latin typeface="Calibri" panose="020F0502020204030204" pitchFamily="34" charset="0"/>
              </a:rPr>
              <a:t>Elul</a:t>
            </a:r>
          </a:p>
        </p:txBody>
      </p:sp>
      <p:sp>
        <p:nvSpPr>
          <p:cNvPr id="88" name="Textfeld 23"/>
          <p:cNvSpPr txBox="1">
            <a:spLocks noChangeArrowheads="1"/>
          </p:cNvSpPr>
          <p:nvPr/>
        </p:nvSpPr>
        <p:spPr bwMode="auto">
          <a:xfrm>
            <a:off x="3786188" y="5357813"/>
            <a:ext cx="5000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Tisjri</a:t>
            </a:r>
            <a:endParaRPr lang="de-DE" altLang="nl-NL" sz="1200" dirty="0">
              <a:latin typeface="Calibri" panose="020F0502020204030204" pitchFamily="34" charset="0"/>
            </a:endParaRPr>
          </a:p>
        </p:txBody>
      </p:sp>
      <p:sp>
        <p:nvSpPr>
          <p:cNvPr id="89" name="Textfeld 24"/>
          <p:cNvSpPr txBox="1">
            <a:spLocks noChangeArrowheads="1"/>
          </p:cNvSpPr>
          <p:nvPr/>
        </p:nvSpPr>
        <p:spPr bwMode="auto">
          <a:xfrm>
            <a:off x="2643190" y="4643440"/>
            <a:ext cx="1000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Bul</a:t>
            </a:r>
            <a:r>
              <a:rPr lang="de-DE" altLang="nl-NL" sz="1200" dirty="0">
                <a:latin typeface="Calibri" panose="020F0502020204030204" pitchFamily="34" charset="0"/>
              </a:rPr>
              <a:t> / </a:t>
            </a:r>
            <a:r>
              <a:rPr lang="de-DE" altLang="nl-NL" sz="1200" dirty="0" err="1">
                <a:latin typeface="Calibri" panose="020F0502020204030204" pitchFamily="34" charset="0"/>
              </a:rPr>
              <a:t>Marchesjwan</a:t>
            </a:r>
            <a:r>
              <a:rPr lang="de-DE" altLang="nl-NL" sz="1200" dirty="0">
                <a:latin typeface="Calibri" panose="020F0502020204030204" pitchFamily="34" charset="0"/>
              </a:rPr>
              <a:t>  </a:t>
            </a:r>
            <a:r>
              <a:rPr lang="de-DE" altLang="nl-NL" sz="1000" dirty="0" err="1">
                <a:latin typeface="Calibri" panose="020F0502020204030204" pitchFamily="34" charset="0"/>
              </a:rPr>
              <a:t>of</a:t>
            </a:r>
            <a:r>
              <a:rPr lang="de-DE" altLang="nl-NL" sz="1000" dirty="0">
                <a:latin typeface="Calibri" panose="020F0502020204030204" pitchFamily="34" charset="0"/>
              </a:rPr>
              <a:t> </a:t>
            </a:r>
            <a:r>
              <a:rPr lang="de-DE" altLang="nl-NL" sz="1000" dirty="0" err="1">
                <a:latin typeface="Calibri" panose="020F0502020204030204" pitchFamily="34" charset="0"/>
              </a:rPr>
              <a:t>Chesjwan</a:t>
            </a:r>
            <a:endParaRPr lang="de-DE" altLang="nl-NL" sz="1000" dirty="0">
              <a:latin typeface="Calibri" panose="020F0502020204030204" pitchFamily="34" charset="0"/>
            </a:endParaRPr>
          </a:p>
        </p:txBody>
      </p:sp>
      <p:sp>
        <p:nvSpPr>
          <p:cNvPr id="90" name="Textfeld 25"/>
          <p:cNvSpPr txBox="1">
            <a:spLocks noChangeArrowheads="1"/>
          </p:cNvSpPr>
          <p:nvPr/>
        </p:nvSpPr>
        <p:spPr bwMode="auto">
          <a:xfrm>
            <a:off x="2357438" y="3929065"/>
            <a:ext cx="5000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Chisleu</a:t>
            </a:r>
            <a:r>
              <a:rPr lang="de-DE" altLang="nl-NL" sz="1200" dirty="0">
                <a:latin typeface="Calibri" panose="020F0502020204030204" pitchFamily="34" charset="0"/>
              </a:rPr>
              <a:t> </a:t>
            </a:r>
            <a:r>
              <a:rPr lang="de-DE" altLang="nl-NL" sz="1000" dirty="0" err="1">
                <a:latin typeface="Calibri" panose="020F0502020204030204" pitchFamily="34" charset="0"/>
              </a:rPr>
              <a:t>of</a:t>
            </a:r>
            <a:r>
              <a:rPr lang="de-DE" altLang="nl-NL" sz="1000" dirty="0">
                <a:latin typeface="Calibri" panose="020F0502020204030204" pitchFamily="34" charset="0"/>
              </a:rPr>
              <a:t> </a:t>
            </a:r>
            <a:r>
              <a:rPr lang="de-DE" altLang="nl-NL" sz="1000" dirty="0" err="1">
                <a:latin typeface="Calibri" panose="020F0502020204030204" pitchFamily="34" charset="0"/>
              </a:rPr>
              <a:t>Kislev</a:t>
            </a:r>
            <a:endParaRPr lang="de-DE" altLang="nl-NL" sz="1000" dirty="0">
              <a:latin typeface="Calibri" panose="020F0502020204030204" pitchFamily="34" charset="0"/>
            </a:endParaRPr>
          </a:p>
        </p:txBody>
      </p:sp>
      <p:sp>
        <p:nvSpPr>
          <p:cNvPr id="91" name="Textfeld 26"/>
          <p:cNvSpPr txBox="1">
            <a:spLocks noChangeArrowheads="1"/>
          </p:cNvSpPr>
          <p:nvPr/>
        </p:nvSpPr>
        <p:spPr bwMode="auto">
          <a:xfrm>
            <a:off x="2357438" y="2928940"/>
            <a:ext cx="5000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Tebeth</a:t>
            </a:r>
            <a:r>
              <a:rPr lang="de-DE" altLang="nl-NL" sz="1200" dirty="0">
                <a:latin typeface="Calibri" panose="020F0502020204030204" pitchFamily="34" charset="0"/>
              </a:rPr>
              <a:t>  </a:t>
            </a:r>
            <a:r>
              <a:rPr lang="de-DE" altLang="nl-NL" sz="1000" dirty="0" err="1">
                <a:latin typeface="Calibri" panose="020F0502020204030204" pitchFamily="34" charset="0"/>
              </a:rPr>
              <a:t>of</a:t>
            </a:r>
            <a:r>
              <a:rPr lang="de-DE" altLang="nl-NL" sz="1000" dirty="0">
                <a:latin typeface="Calibri" panose="020F0502020204030204" pitchFamily="34" charset="0"/>
              </a:rPr>
              <a:t> </a:t>
            </a:r>
            <a:r>
              <a:rPr lang="de-DE" altLang="nl-NL" sz="1000" dirty="0" err="1">
                <a:latin typeface="Calibri" panose="020F0502020204030204" pitchFamily="34" charset="0"/>
              </a:rPr>
              <a:t>Tewet</a:t>
            </a:r>
            <a:endParaRPr lang="de-DE" altLang="nl-NL" sz="1000" dirty="0">
              <a:latin typeface="Calibri" panose="020F0502020204030204" pitchFamily="34" charset="0"/>
            </a:endParaRPr>
          </a:p>
        </p:txBody>
      </p:sp>
      <p:sp>
        <p:nvSpPr>
          <p:cNvPr id="92" name="Textfeld 27"/>
          <p:cNvSpPr txBox="1">
            <a:spLocks noChangeArrowheads="1"/>
          </p:cNvSpPr>
          <p:nvPr/>
        </p:nvSpPr>
        <p:spPr bwMode="auto">
          <a:xfrm>
            <a:off x="2857502" y="2143125"/>
            <a:ext cx="5000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Sjebat</a:t>
            </a:r>
            <a:r>
              <a:rPr lang="de-DE" altLang="nl-NL" sz="1200" dirty="0">
                <a:latin typeface="Calibri" panose="020F0502020204030204" pitchFamily="34" charset="0"/>
              </a:rPr>
              <a:t> </a:t>
            </a:r>
            <a:r>
              <a:rPr lang="de-DE" altLang="nl-NL" sz="1000" dirty="0" err="1">
                <a:latin typeface="Calibri" panose="020F0502020204030204" pitchFamily="34" charset="0"/>
              </a:rPr>
              <a:t>of</a:t>
            </a:r>
            <a:r>
              <a:rPr lang="de-DE" altLang="nl-NL" sz="1000" dirty="0">
                <a:latin typeface="Calibri" panose="020F0502020204030204" pitchFamily="34" charset="0"/>
              </a:rPr>
              <a:t> </a:t>
            </a:r>
            <a:r>
              <a:rPr lang="de-DE" altLang="nl-NL" sz="1000" dirty="0" err="1">
                <a:latin typeface="Calibri" panose="020F0502020204030204" pitchFamily="34" charset="0"/>
              </a:rPr>
              <a:t>Sebat</a:t>
            </a:r>
            <a:endParaRPr lang="de-DE" altLang="nl-NL" sz="1000" dirty="0">
              <a:latin typeface="Calibri" panose="020F0502020204030204" pitchFamily="34" charset="0"/>
            </a:endParaRPr>
          </a:p>
        </p:txBody>
      </p:sp>
      <p:sp>
        <p:nvSpPr>
          <p:cNvPr id="93" name="Textfeld 28"/>
          <p:cNvSpPr txBox="1">
            <a:spLocks noChangeArrowheads="1"/>
          </p:cNvSpPr>
          <p:nvPr/>
        </p:nvSpPr>
        <p:spPr bwMode="auto">
          <a:xfrm>
            <a:off x="3786188" y="1714500"/>
            <a:ext cx="5000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>
                <a:latin typeface="Calibri" panose="020F0502020204030204" pitchFamily="34" charset="0"/>
              </a:rPr>
              <a:t>Adar</a:t>
            </a:r>
          </a:p>
        </p:txBody>
      </p:sp>
      <p:sp>
        <p:nvSpPr>
          <p:cNvPr id="94" name="Textfeld 29"/>
          <p:cNvSpPr txBox="1">
            <a:spLocks noChangeArrowheads="1"/>
          </p:cNvSpPr>
          <p:nvPr/>
        </p:nvSpPr>
        <p:spPr bwMode="auto">
          <a:xfrm>
            <a:off x="5000627" y="2000252"/>
            <a:ext cx="5000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800" dirty="0">
                <a:latin typeface="Calibri" panose="020F0502020204030204" pitchFamily="34" charset="0"/>
              </a:rPr>
              <a:t>Esther 3:7</a:t>
            </a:r>
          </a:p>
        </p:txBody>
      </p:sp>
      <p:sp>
        <p:nvSpPr>
          <p:cNvPr id="95" name="Textfeld 30"/>
          <p:cNvSpPr txBox="1">
            <a:spLocks noChangeArrowheads="1"/>
          </p:cNvSpPr>
          <p:nvPr/>
        </p:nvSpPr>
        <p:spPr bwMode="auto">
          <a:xfrm>
            <a:off x="4000502" y="1928815"/>
            <a:ext cx="5000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800" dirty="0">
                <a:latin typeface="Calibri" panose="020F0502020204030204" pitchFamily="34" charset="0"/>
              </a:rPr>
              <a:t>Esther 3:7</a:t>
            </a:r>
          </a:p>
        </p:txBody>
      </p:sp>
      <p:sp>
        <p:nvSpPr>
          <p:cNvPr id="96" name="Textfeld 31"/>
          <p:cNvSpPr txBox="1">
            <a:spLocks noChangeArrowheads="1"/>
          </p:cNvSpPr>
          <p:nvPr/>
        </p:nvSpPr>
        <p:spPr bwMode="auto">
          <a:xfrm>
            <a:off x="6357938" y="3286127"/>
            <a:ext cx="500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800" dirty="0">
                <a:latin typeface="Calibri" panose="020F0502020204030204" pitchFamily="34" charset="0"/>
              </a:rPr>
              <a:t>Esther 8:9</a:t>
            </a:r>
          </a:p>
        </p:txBody>
      </p:sp>
      <p:sp>
        <p:nvSpPr>
          <p:cNvPr id="97" name="Textfeld 32"/>
          <p:cNvSpPr txBox="1">
            <a:spLocks noChangeArrowheads="1"/>
          </p:cNvSpPr>
          <p:nvPr/>
        </p:nvSpPr>
        <p:spPr bwMode="auto">
          <a:xfrm>
            <a:off x="5929313" y="2500315"/>
            <a:ext cx="500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800" dirty="0">
                <a:latin typeface="Calibri" panose="020F0502020204030204" pitchFamily="34" charset="0"/>
              </a:rPr>
              <a:t>1 Ko. 6:1</a:t>
            </a:r>
          </a:p>
        </p:txBody>
      </p:sp>
      <p:sp>
        <p:nvSpPr>
          <p:cNvPr id="98" name="Textfeld 33"/>
          <p:cNvSpPr txBox="1">
            <a:spLocks noChangeArrowheads="1"/>
          </p:cNvSpPr>
          <p:nvPr/>
        </p:nvSpPr>
        <p:spPr bwMode="auto">
          <a:xfrm>
            <a:off x="5072063" y="5572127"/>
            <a:ext cx="500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800" dirty="0">
                <a:latin typeface="Calibri" panose="020F0502020204030204" pitchFamily="34" charset="0"/>
              </a:rPr>
              <a:t>Neh. 6:15</a:t>
            </a:r>
          </a:p>
        </p:txBody>
      </p:sp>
      <p:sp>
        <p:nvSpPr>
          <p:cNvPr id="99" name="Textfeld 34"/>
          <p:cNvSpPr txBox="1">
            <a:spLocks noChangeArrowheads="1"/>
          </p:cNvSpPr>
          <p:nvPr/>
        </p:nvSpPr>
        <p:spPr bwMode="auto">
          <a:xfrm>
            <a:off x="3071813" y="5214940"/>
            <a:ext cx="500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800" dirty="0">
                <a:latin typeface="Calibri" panose="020F0502020204030204" pitchFamily="34" charset="0"/>
              </a:rPr>
              <a:t>1 Ko 6:38</a:t>
            </a:r>
          </a:p>
        </p:txBody>
      </p:sp>
      <p:sp>
        <p:nvSpPr>
          <p:cNvPr id="100" name="Textfeld 35"/>
          <p:cNvSpPr txBox="1">
            <a:spLocks noChangeArrowheads="1"/>
          </p:cNvSpPr>
          <p:nvPr/>
        </p:nvSpPr>
        <p:spPr bwMode="auto">
          <a:xfrm>
            <a:off x="2571752" y="4357690"/>
            <a:ext cx="5000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800" dirty="0">
                <a:latin typeface="Calibri" panose="020F0502020204030204" pitchFamily="34" charset="0"/>
              </a:rPr>
              <a:t>Zach. 7:1</a:t>
            </a:r>
          </a:p>
        </p:txBody>
      </p:sp>
      <p:sp>
        <p:nvSpPr>
          <p:cNvPr id="101" name="Textfeld 36"/>
          <p:cNvSpPr txBox="1">
            <a:spLocks noChangeArrowheads="1"/>
          </p:cNvSpPr>
          <p:nvPr/>
        </p:nvSpPr>
        <p:spPr bwMode="auto">
          <a:xfrm>
            <a:off x="2571752" y="3357565"/>
            <a:ext cx="5000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800" dirty="0">
                <a:latin typeface="Calibri" panose="020F0502020204030204" pitchFamily="34" charset="0"/>
              </a:rPr>
              <a:t>Esther 2:16</a:t>
            </a:r>
          </a:p>
        </p:txBody>
      </p:sp>
      <p:sp>
        <p:nvSpPr>
          <p:cNvPr id="102" name="Textfeld 37"/>
          <p:cNvSpPr txBox="1">
            <a:spLocks noChangeArrowheads="1"/>
          </p:cNvSpPr>
          <p:nvPr/>
        </p:nvSpPr>
        <p:spPr bwMode="auto">
          <a:xfrm>
            <a:off x="3000377" y="2571752"/>
            <a:ext cx="5000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800" dirty="0">
                <a:latin typeface="Calibri" panose="020F0502020204030204" pitchFamily="34" charset="0"/>
              </a:rPr>
              <a:t>Zach. 1:7</a:t>
            </a:r>
          </a:p>
        </p:txBody>
      </p:sp>
      <p:sp>
        <p:nvSpPr>
          <p:cNvPr id="103" name="Textfeld 38"/>
          <p:cNvSpPr txBox="1"/>
          <p:nvPr/>
        </p:nvSpPr>
        <p:spPr>
          <a:xfrm>
            <a:off x="4572000" y="1214422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1</a:t>
            </a:r>
          </a:p>
        </p:txBody>
      </p:sp>
      <p:sp>
        <p:nvSpPr>
          <p:cNvPr id="104" name="Textfeld 39"/>
          <p:cNvSpPr txBox="1"/>
          <p:nvPr/>
        </p:nvSpPr>
        <p:spPr>
          <a:xfrm>
            <a:off x="2143108" y="3214686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10</a:t>
            </a:r>
          </a:p>
        </p:txBody>
      </p:sp>
      <p:sp>
        <p:nvSpPr>
          <p:cNvPr id="105" name="Textfeld 40"/>
          <p:cNvSpPr txBox="1"/>
          <p:nvPr/>
        </p:nvSpPr>
        <p:spPr>
          <a:xfrm>
            <a:off x="6429388" y="2571744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3</a:t>
            </a:r>
          </a:p>
        </p:txBody>
      </p:sp>
      <p:sp>
        <p:nvSpPr>
          <p:cNvPr id="106" name="Textfeld 41"/>
          <p:cNvSpPr txBox="1"/>
          <p:nvPr/>
        </p:nvSpPr>
        <p:spPr>
          <a:xfrm>
            <a:off x="6643702" y="3643314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4</a:t>
            </a:r>
          </a:p>
        </p:txBody>
      </p:sp>
      <p:sp>
        <p:nvSpPr>
          <p:cNvPr id="107" name="Textfeld 42"/>
          <p:cNvSpPr txBox="1"/>
          <p:nvPr/>
        </p:nvSpPr>
        <p:spPr>
          <a:xfrm>
            <a:off x="6286512" y="4714884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5</a:t>
            </a:r>
          </a:p>
        </p:txBody>
      </p:sp>
      <p:sp>
        <p:nvSpPr>
          <p:cNvPr id="108" name="Textfeld 43"/>
          <p:cNvSpPr txBox="1"/>
          <p:nvPr/>
        </p:nvSpPr>
        <p:spPr>
          <a:xfrm>
            <a:off x="5429256" y="5500702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6</a:t>
            </a:r>
          </a:p>
        </p:txBody>
      </p:sp>
      <p:sp>
        <p:nvSpPr>
          <p:cNvPr id="109" name="Textfeld 44"/>
          <p:cNvSpPr txBox="1"/>
          <p:nvPr/>
        </p:nvSpPr>
        <p:spPr>
          <a:xfrm>
            <a:off x="4214810" y="5715016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7</a:t>
            </a:r>
          </a:p>
        </p:txBody>
      </p:sp>
      <p:sp>
        <p:nvSpPr>
          <p:cNvPr id="110" name="Textfeld 45"/>
          <p:cNvSpPr txBox="1"/>
          <p:nvPr/>
        </p:nvSpPr>
        <p:spPr>
          <a:xfrm>
            <a:off x="3071802" y="5286388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8</a:t>
            </a:r>
          </a:p>
        </p:txBody>
      </p:sp>
      <p:sp>
        <p:nvSpPr>
          <p:cNvPr id="111" name="Textfeld 46"/>
          <p:cNvSpPr txBox="1"/>
          <p:nvPr/>
        </p:nvSpPr>
        <p:spPr>
          <a:xfrm>
            <a:off x="2285984" y="4357694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9</a:t>
            </a:r>
          </a:p>
        </p:txBody>
      </p:sp>
      <p:sp>
        <p:nvSpPr>
          <p:cNvPr id="112" name="Textfeld 47"/>
          <p:cNvSpPr txBox="1"/>
          <p:nvPr/>
        </p:nvSpPr>
        <p:spPr>
          <a:xfrm>
            <a:off x="2500298" y="2214554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5490"/>
                    </a:srgbClr>
                  </a:solidFill>
                </a:ln>
                <a:noFill/>
                <a:latin typeface="+mn-lt"/>
                <a:cs typeface="+mn-cs"/>
              </a:rPr>
              <a:t>11</a:t>
            </a:r>
          </a:p>
        </p:txBody>
      </p:sp>
      <p:sp>
        <p:nvSpPr>
          <p:cNvPr id="113" name="Textfeld 48"/>
          <p:cNvSpPr txBox="1"/>
          <p:nvPr/>
        </p:nvSpPr>
        <p:spPr>
          <a:xfrm>
            <a:off x="3428992" y="1428736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12</a:t>
            </a:r>
          </a:p>
        </p:txBody>
      </p:sp>
      <p:sp>
        <p:nvSpPr>
          <p:cNvPr id="114" name="Textfeld 49"/>
          <p:cNvSpPr txBox="1"/>
          <p:nvPr/>
        </p:nvSpPr>
        <p:spPr>
          <a:xfrm>
            <a:off x="5715008" y="1643050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2</a:t>
            </a:r>
          </a:p>
        </p:txBody>
      </p:sp>
      <p:sp>
        <p:nvSpPr>
          <p:cNvPr id="115" name="Textfeld 58"/>
          <p:cNvSpPr txBox="1"/>
          <p:nvPr/>
        </p:nvSpPr>
        <p:spPr>
          <a:xfrm>
            <a:off x="5143504" y="1071548"/>
            <a:ext cx="214314" cy="24622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1</a:t>
            </a:r>
          </a:p>
        </p:txBody>
      </p:sp>
      <p:sp>
        <p:nvSpPr>
          <p:cNvPr id="116" name="Textfeld 59"/>
          <p:cNvSpPr txBox="1"/>
          <p:nvPr/>
        </p:nvSpPr>
        <p:spPr>
          <a:xfrm>
            <a:off x="5357818" y="1142986"/>
            <a:ext cx="214314" cy="24622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2</a:t>
            </a:r>
          </a:p>
        </p:txBody>
      </p:sp>
      <p:sp>
        <p:nvSpPr>
          <p:cNvPr id="117" name="Textfeld 60"/>
          <p:cNvSpPr txBox="1"/>
          <p:nvPr/>
        </p:nvSpPr>
        <p:spPr>
          <a:xfrm>
            <a:off x="5572132" y="1224002"/>
            <a:ext cx="214314" cy="24622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3</a:t>
            </a:r>
          </a:p>
        </p:txBody>
      </p:sp>
      <p:sp>
        <p:nvSpPr>
          <p:cNvPr id="118" name="Textfeld 61"/>
          <p:cNvSpPr txBox="1"/>
          <p:nvPr/>
        </p:nvSpPr>
        <p:spPr>
          <a:xfrm>
            <a:off x="6804000" y="2500308"/>
            <a:ext cx="214314" cy="24622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4</a:t>
            </a:r>
          </a:p>
        </p:txBody>
      </p:sp>
      <p:sp>
        <p:nvSpPr>
          <p:cNvPr id="119" name="Textfeld 62"/>
          <p:cNvSpPr txBox="1"/>
          <p:nvPr/>
        </p:nvSpPr>
        <p:spPr>
          <a:xfrm>
            <a:off x="4357686" y="6143646"/>
            <a:ext cx="214314" cy="24622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5</a:t>
            </a:r>
          </a:p>
        </p:txBody>
      </p:sp>
      <p:sp>
        <p:nvSpPr>
          <p:cNvPr id="120" name="Textfeld 63"/>
          <p:cNvSpPr txBox="1"/>
          <p:nvPr/>
        </p:nvSpPr>
        <p:spPr>
          <a:xfrm>
            <a:off x="4000496" y="6120002"/>
            <a:ext cx="214314" cy="24622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6</a:t>
            </a:r>
          </a:p>
        </p:txBody>
      </p:sp>
      <p:sp>
        <p:nvSpPr>
          <p:cNvPr id="121" name="Textfeld 64"/>
          <p:cNvSpPr txBox="1"/>
          <p:nvPr/>
        </p:nvSpPr>
        <p:spPr>
          <a:xfrm>
            <a:off x="3786182" y="6072208"/>
            <a:ext cx="214314" cy="24622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8" name="Grafik 50" descr="Passah 2.e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642938"/>
            <a:ext cx="136525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9" name="Grafik 51" descr="ungesäuerte Brote 2.em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2500313"/>
            <a:ext cx="1384300" cy="13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0" name="Grafik 52" descr="Erstlingsgabe 2.em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5" y="4429125"/>
            <a:ext cx="1317625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1" name="Grafik 53" descr="Brote 2.em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5214938"/>
            <a:ext cx="13906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2" name="Grafik 54" descr="Posaunen 3.em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5000625"/>
            <a:ext cx="1395412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3" name="Grafik 55" descr="großer Versöhnungstag 2.em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7" y="3000375"/>
            <a:ext cx="14319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4" name="Grafik 57" descr="Laubhütten 2.em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928690"/>
            <a:ext cx="14605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Textfeld 65"/>
          <p:cNvSpPr txBox="1"/>
          <p:nvPr/>
        </p:nvSpPr>
        <p:spPr>
          <a:xfrm>
            <a:off x="6215074" y="928670"/>
            <a:ext cx="785818" cy="63094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1. Het Pascha </a:t>
            </a:r>
            <a:r>
              <a:rPr lang="de-DE" sz="9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Vers 5</a:t>
            </a:r>
          </a:p>
        </p:txBody>
      </p:sp>
      <p:sp>
        <p:nvSpPr>
          <p:cNvPr id="68" name="Textfeld 67"/>
          <p:cNvSpPr txBox="1"/>
          <p:nvPr/>
        </p:nvSpPr>
        <p:spPr>
          <a:xfrm>
            <a:off x="7000877" y="2000242"/>
            <a:ext cx="2143125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2. </a:t>
            </a:r>
            <a:r>
              <a:rPr lang="de-DE" sz="1600" dirty="0" err="1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Feest</a:t>
            </a:r>
            <a:r>
              <a:rPr lang="de-DE" sz="16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van de </a:t>
            </a:r>
            <a:r>
              <a:rPr lang="de-DE" sz="1600" dirty="0" err="1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onge-zuurde</a:t>
            </a:r>
            <a:r>
              <a:rPr lang="de-DE" sz="16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de-DE" sz="1600" dirty="0" err="1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broden</a:t>
            </a:r>
            <a:r>
              <a:rPr lang="de-DE" sz="16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de-DE" sz="9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Vers 6-8</a:t>
            </a:r>
          </a:p>
        </p:txBody>
      </p:sp>
      <p:sp>
        <p:nvSpPr>
          <p:cNvPr id="72" name="Textfeld 71"/>
          <p:cNvSpPr txBox="1"/>
          <p:nvPr/>
        </p:nvSpPr>
        <p:spPr>
          <a:xfrm>
            <a:off x="7286644" y="3929068"/>
            <a:ext cx="1857356" cy="49244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3. </a:t>
            </a:r>
            <a:r>
              <a:rPr lang="de-DE" sz="1600" dirty="0" err="1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Feest</a:t>
            </a:r>
            <a:r>
              <a:rPr lang="de-DE" sz="16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van de </a:t>
            </a:r>
            <a:r>
              <a:rPr lang="de-DE" sz="1600" dirty="0" err="1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eerstelingen</a:t>
            </a:r>
            <a:r>
              <a:rPr lang="de-DE" sz="16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de-DE" sz="9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Vers 9-14  </a:t>
            </a:r>
          </a:p>
        </p:txBody>
      </p:sp>
      <p:sp>
        <p:nvSpPr>
          <p:cNvPr id="74" name="Textfeld 73"/>
          <p:cNvSpPr txBox="1"/>
          <p:nvPr/>
        </p:nvSpPr>
        <p:spPr>
          <a:xfrm>
            <a:off x="7740352" y="6093298"/>
            <a:ext cx="1285916" cy="38472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4. </a:t>
            </a:r>
            <a:r>
              <a:rPr lang="de-DE" sz="1600" dirty="0" err="1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Pinksterfeest</a:t>
            </a:r>
            <a:r>
              <a:rPr lang="de-DE" sz="16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de-DE" sz="9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Vers  15-21</a:t>
            </a:r>
          </a:p>
        </p:txBody>
      </p:sp>
      <p:sp>
        <p:nvSpPr>
          <p:cNvPr id="76" name="Textfeld 75"/>
          <p:cNvSpPr txBox="1"/>
          <p:nvPr/>
        </p:nvSpPr>
        <p:spPr>
          <a:xfrm>
            <a:off x="214282" y="4500572"/>
            <a:ext cx="2143108" cy="38472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6. De </a:t>
            </a:r>
            <a:r>
              <a:rPr lang="de-DE" sz="1600" dirty="0" err="1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grote</a:t>
            </a:r>
            <a:r>
              <a:rPr lang="de-DE" sz="16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de-DE" sz="1600" dirty="0" err="1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Verzoendag</a:t>
            </a:r>
            <a:r>
              <a:rPr lang="de-DE" sz="16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      </a:t>
            </a:r>
            <a:r>
              <a:rPr lang="de-DE" sz="9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Vers 26-32</a:t>
            </a:r>
          </a:p>
        </p:txBody>
      </p:sp>
      <p:sp>
        <p:nvSpPr>
          <p:cNvPr id="77" name="Textfeld 76"/>
          <p:cNvSpPr txBox="1"/>
          <p:nvPr/>
        </p:nvSpPr>
        <p:spPr>
          <a:xfrm>
            <a:off x="256032" y="2428870"/>
            <a:ext cx="1887076" cy="3847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7. Het </a:t>
            </a:r>
            <a:r>
              <a:rPr lang="de-DE" sz="1600" dirty="0" err="1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Loofhuttenfeest</a:t>
            </a:r>
            <a:r>
              <a:rPr lang="de-DE" sz="16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de-DE" sz="9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Vers 33-36</a:t>
            </a:r>
          </a:p>
        </p:txBody>
      </p:sp>
      <p:sp>
        <p:nvSpPr>
          <p:cNvPr id="79" name="Textfeld 4"/>
          <p:cNvSpPr txBox="1">
            <a:spLocks noChangeArrowheads="1"/>
          </p:cNvSpPr>
          <p:nvPr/>
        </p:nvSpPr>
        <p:spPr bwMode="auto">
          <a:xfrm>
            <a:off x="447801" y="133033"/>
            <a:ext cx="82484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2800" b="1" dirty="0">
                <a:latin typeface="Calibri" panose="020F0502020204030204" pitchFamily="34" charset="0"/>
              </a:rPr>
              <a:t>De </a:t>
            </a:r>
            <a:r>
              <a:rPr lang="de-DE" altLang="nl-NL" sz="2800" b="1" dirty="0" err="1">
                <a:latin typeface="Calibri" panose="020F0502020204030204" pitchFamily="34" charset="0"/>
              </a:rPr>
              <a:t>Joodse</a:t>
            </a:r>
            <a:r>
              <a:rPr lang="de-DE" altLang="nl-NL" sz="2800" b="1" dirty="0">
                <a:latin typeface="Calibri" panose="020F0502020204030204" pitchFamily="34" charset="0"/>
              </a:rPr>
              <a:t> </a:t>
            </a:r>
            <a:r>
              <a:rPr lang="de-DE" altLang="nl-NL" sz="2800" b="1" dirty="0" err="1">
                <a:latin typeface="Calibri" panose="020F0502020204030204" pitchFamily="34" charset="0"/>
              </a:rPr>
              <a:t>kalender</a:t>
            </a:r>
            <a:r>
              <a:rPr lang="de-DE" altLang="nl-NL" sz="2800" b="1" dirty="0">
                <a:latin typeface="Calibri" panose="020F0502020204030204" pitchFamily="34" charset="0"/>
              </a:rPr>
              <a:t> en de </a:t>
            </a:r>
            <a:r>
              <a:rPr lang="de-DE" altLang="nl-NL" sz="2800" b="1" dirty="0" err="1">
                <a:latin typeface="Calibri" panose="020F0502020204030204" pitchFamily="34" charset="0"/>
              </a:rPr>
              <a:t>zeven</a:t>
            </a:r>
            <a:r>
              <a:rPr lang="de-DE" altLang="nl-NL" sz="2800" b="1" dirty="0">
                <a:latin typeface="Calibri" panose="020F0502020204030204" pitchFamily="34" charset="0"/>
              </a:rPr>
              <a:t> </a:t>
            </a:r>
            <a:r>
              <a:rPr lang="de-DE" altLang="nl-NL" sz="2800" b="1" dirty="0" err="1">
                <a:latin typeface="Calibri" panose="020F0502020204030204" pitchFamily="34" charset="0"/>
              </a:rPr>
              <a:t>feesten</a:t>
            </a:r>
            <a:r>
              <a:rPr lang="de-DE" altLang="nl-NL" sz="2800" b="1" dirty="0">
                <a:latin typeface="Calibri" panose="020F0502020204030204" pitchFamily="34" charset="0"/>
              </a:rPr>
              <a:t> van de HEERE</a:t>
            </a:r>
          </a:p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naar</a:t>
            </a:r>
            <a:r>
              <a:rPr lang="de-DE" altLang="nl-NL" sz="1200" dirty="0">
                <a:latin typeface="Calibri" panose="020F0502020204030204" pitchFamily="34" charset="0"/>
              </a:rPr>
              <a:t> Leviticus 23</a:t>
            </a:r>
          </a:p>
        </p:txBody>
      </p:sp>
      <p:sp>
        <p:nvSpPr>
          <p:cNvPr id="80" name="Textfeld 78"/>
          <p:cNvSpPr txBox="1">
            <a:spLocks noChangeArrowheads="1"/>
          </p:cNvSpPr>
          <p:nvPr/>
        </p:nvSpPr>
        <p:spPr bwMode="auto">
          <a:xfrm>
            <a:off x="7032625" y="6643688"/>
            <a:ext cx="211137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nl-NL" sz="800" dirty="0">
                <a:latin typeface="Calibri" panose="020F0502020204030204" pitchFamily="34" charset="0"/>
              </a:rPr>
              <a:t>www.bibelwork.de / www.debijbelvoorjou.nl</a:t>
            </a:r>
          </a:p>
        </p:txBody>
      </p:sp>
      <p:pic>
        <p:nvPicPr>
          <p:cNvPr id="81" name="Grafik 3" descr="Kalender 2.em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5" y="1223965"/>
            <a:ext cx="4921250" cy="489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Textfeld 5"/>
          <p:cNvSpPr txBox="1">
            <a:spLocks noChangeArrowheads="1"/>
          </p:cNvSpPr>
          <p:nvPr/>
        </p:nvSpPr>
        <p:spPr bwMode="auto">
          <a:xfrm>
            <a:off x="4286252" y="2286000"/>
            <a:ext cx="5000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Maart</a:t>
            </a:r>
            <a:endParaRPr lang="de-DE" altLang="nl-NL" sz="1200" dirty="0">
              <a:latin typeface="Calibri" panose="020F0502020204030204" pitchFamily="34" charset="0"/>
            </a:endParaRPr>
          </a:p>
        </p:txBody>
      </p:sp>
      <p:sp>
        <p:nvSpPr>
          <p:cNvPr id="83" name="Textfeld 6"/>
          <p:cNvSpPr txBox="1">
            <a:spLocks noChangeArrowheads="1"/>
          </p:cNvSpPr>
          <p:nvPr/>
        </p:nvSpPr>
        <p:spPr bwMode="auto">
          <a:xfrm rot="1793312">
            <a:off x="4940302" y="2478088"/>
            <a:ext cx="5318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>
                <a:latin typeface="Calibri" panose="020F0502020204030204" pitchFamily="34" charset="0"/>
              </a:rPr>
              <a:t>April</a:t>
            </a:r>
          </a:p>
        </p:txBody>
      </p:sp>
      <p:sp>
        <p:nvSpPr>
          <p:cNvPr id="84" name="Textfeld 7"/>
          <p:cNvSpPr txBox="1">
            <a:spLocks noChangeArrowheads="1"/>
          </p:cNvSpPr>
          <p:nvPr/>
        </p:nvSpPr>
        <p:spPr bwMode="auto">
          <a:xfrm rot="3593684">
            <a:off x="5407820" y="2945607"/>
            <a:ext cx="5445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>
                <a:latin typeface="Calibri" panose="020F0502020204030204" pitchFamily="34" charset="0"/>
              </a:rPr>
              <a:t>Mei</a:t>
            </a:r>
          </a:p>
        </p:txBody>
      </p:sp>
      <p:sp>
        <p:nvSpPr>
          <p:cNvPr id="85" name="Textfeld 8"/>
          <p:cNvSpPr txBox="1">
            <a:spLocks noChangeArrowheads="1"/>
          </p:cNvSpPr>
          <p:nvPr/>
        </p:nvSpPr>
        <p:spPr bwMode="auto">
          <a:xfrm rot="5400000">
            <a:off x="5593558" y="3586957"/>
            <a:ext cx="5000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>
                <a:latin typeface="Calibri" panose="020F0502020204030204" pitchFamily="34" charset="0"/>
              </a:rPr>
              <a:t>Juni</a:t>
            </a:r>
          </a:p>
        </p:txBody>
      </p:sp>
      <p:sp>
        <p:nvSpPr>
          <p:cNvPr id="86" name="Textfeld 9"/>
          <p:cNvSpPr txBox="1">
            <a:spLocks noChangeArrowheads="1"/>
          </p:cNvSpPr>
          <p:nvPr/>
        </p:nvSpPr>
        <p:spPr bwMode="auto">
          <a:xfrm rot="17965880">
            <a:off x="5428457" y="4171158"/>
            <a:ext cx="533400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>
                <a:latin typeface="Calibri" panose="020F0502020204030204" pitchFamily="34" charset="0"/>
              </a:rPr>
              <a:t>Juli</a:t>
            </a:r>
          </a:p>
        </p:txBody>
      </p:sp>
      <p:sp>
        <p:nvSpPr>
          <p:cNvPr id="87" name="Textfeld 10"/>
          <p:cNvSpPr txBox="1">
            <a:spLocks noChangeArrowheads="1"/>
          </p:cNvSpPr>
          <p:nvPr/>
        </p:nvSpPr>
        <p:spPr bwMode="auto">
          <a:xfrm rot="19775691">
            <a:off x="4933952" y="4654550"/>
            <a:ext cx="620713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>
                <a:latin typeface="Calibri" panose="020F0502020204030204" pitchFamily="34" charset="0"/>
              </a:rPr>
              <a:t>Augustus</a:t>
            </a:r>
          </a:p>
        </p:txBody>
      </p:sp>
      <p:sp>
        <p:nvSpPr>
          <p:cNvPr id="88" name="Textfeld 11"/>
          <p:cNvSpPr txBox="1">
            <a:spLocks noChangeArrowheads="1"/>
          </p:cNvSpPr>
          <p:nvPr/>
        </p:nvSpPr>
        <p:spPr bwMode="auto">
          <a:xfrm>
            <a:off x="4214815" y="4857750"/>
            <a:ext cx="7143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>
                <a:latin typeface="Calibri" panose="020F0502020204030204" pitchFamily="34" charset="0"/>
              </a:rPr>
              <a:t>Sept.</a:t>
            </a:r>
          </a:p>
        </p:txBody>
      </p:sp>
      <p:sp>
        <p:nvSpPr>
          <p:cNvPr id="89" name="Textfeld 12"/>
          <p:cNvSpPr txBox="1">
            <a:spLocks noChangeArrowheads="1"/>
          </p:cNvSpPr>
          <p:nvPr/>
        </p:nvSpPr>
        <p:spPr bwMode="auto">
          <a:xfrm rot="1831242">
            <a:off x="3656013" y="4686300"/>
            <a:ext cx="5000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>
                <a:latin typeface="Calibri" panose="020F0502020204030204" pitchFamily="34" charset="0"/>
              </a:rPr>
              <a:t>Okt.</a:t>
            </a:r>
          </a:p>
        </p:txBody>
      </p:sp>
      <p:sp>
        <p:nvSpPr>
          <p:cNvPr id="90" name="Textfeld 13"/>
          <p:cNvSpPr txBox="1">
            <a:spLocks noChangeArrowheads="1"/>
          </p:cNvSpPr>
          <p:nvPr/>
        </p:nvSpPr>
        <p:spPr bwMode="auto">
          <a:xfrm rot="3485490">
            <a:off x="3163888" y="4206875"/>
            <a:ext cx="5461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>
                <a:latin typeface="Calibri" panose="020F0502020204030204" pitchFamily="34" charset="0"/>
              </a:rPr>
              <a:t>Nov.</a:t>
            </a:r>
          </a:p>
        </p:txBody>
      </p:sp>
      <p:sp>
        <p:nvSpPr>
          <p:cNvPr id="91" name="Textfeld 14"/>
          <p:cNvSpPr txBox="1">
            <a:spLocks noChangeArrowheads="1"/>
          </p:cNvSpPr>
          <p:nvPr/>
        </p:nvSpPr>
        <p:spPr bwMode="auto">
          <a:xfrm rot="16200000">
            <a:off x="3000377" y="3586699"/>
            <a:ext cx="50006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Dec</a:t>
            </a:r>
            <a:r>
              <a:rPr lang="de-DE" altLang="nl-NL" sz="1200" dirty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92" name="Textfeld 15"/>
          <p:cNvSpPr txBox="1">
            <a:spLocks noChangeArrowheads="1"/>
          </p:cNvSpPr>
          <p:nvPr/>
        </p:nvSpPr>
        <p:spPr bwMode="auto">
          <a:xfrm rot="17925321">
            <a:off x="3182939" y="2951163"/>
            <a:ext cx="500063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Januari</a:t>
            </a:r>
            <a:endParaRPr lang="de-DE" altLang="nl-NL" sz="1200" dirty="0">
              <a:latin typeface="Calibri" panose="020F0502020204030204" pitchFamily="34" charset="0"/>
            </a:endParaRPr>
          </a:p>
        </p:txBody>
      </p:sp>
      <p:sp>
        <p:nvSpPr>
          <p:cNvPr id="93" name="Textfeld 16"/>
          <p:cNvSpPr txBox="1">
            <a:spLocks noChangeArrowheads="1"/>
          </p:cNvSpPr>
          <p:nvPr/>
        </p:nvSpPr>
        <p:spPr bwMode="auto">
          <a:xfrm rot="19796330">
            <a:off x="3640140" y="2474913"/>
            <a:ext cx="5175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Februari</a:t>
            </a:r>
            <a:endParaRPr lang="de-DE" altLang="nl-NL" sz="1200" dirty="0">
              <a:latin typeface="Calibri" panose="020F0502020204030204" pitchFamily="34" charset="0"/>
            </a:endParaRPr>
          </a:p>
        </p:txBody>
      </p:sp>
      <p:sp>
        <p:nvSpPr>
          <p:cNvPr id="94" name="Textfeld 17"/>
          <p:cNvSpPr txBox="1">
            <a:spLocks noChangeArrowheads="1"/>
          </p:cNvSpPr>
          <p:nvPr/>
        </p:nvSpPr>
        <p:spPr bwMode="auto">
          <a:xfrm>
            <a:off x="4786313" y="1643065"/>
            <a:ext cx="5000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>
                <a:latin typeface="Calibri" panose="020F0502020204030204" pitchFamily="34" charset="0"/>
              </a:rPr>
              <a:t>Nisan  </a:t>
            </a:r>
            <a:r>
              <a:rPr lang="de-DE" altLang="nl-NL" sz="1000" dirty="0" err="1">
                <a:latin typeface="Calibri" panose="020F0502020204030204" pitchFamily="34" charset="0"/>
              </a:rPr>
              <a:t>of</a:t>
            </a:r>
            <a:r>
              <a:rPr lang="de-DE" altLang="nl-NL" sz="1000" dirty="0">
                <a:latin typeface="Calibri" panose="020F0502020204030204" pitchFamily="34" charset="0"/>
              </a:rPr>
              <a:t> </a:t>
            </a:r>
            <a:r>
              <a:rPr lang="de-DE" altLang="nl-NL" sz="1000" dirty="0" err="1">
                <a:latin typeface="Calibri" panose="020F0502020204030204" pitchFamily="34" charset="0"/>
              </a:rPr>
              <a:t>Abib</a:t>
            </a:r>
            <a:endParaRPr lang="de-DE" altLang="nl-NL" sz="1000" dirty="0">
              <a:latin typeface="Calibri" panose="020F0502020204030204" pitchFamily="34" charset="0"/>
            </a:endParaRPr>
          </a:p>
        </p:txBody>
      </p:sp>
      <p:sp>
        <p:nvSpPr>
          <p:cNvPr id="95" name="Textfeld 18"/>
          <p:cNvSpPr txBox="1">
            <a:spLocks noChangeArrowheads="1"/>
          </p:cNvSpPr>
          <p:nvPr/>
        </p:nvSpPr>
        <p:spPr bwMode="auto">
          <a:xfrm>
            <a:off x="5715002" y="2143125"/>
            <a:ext cx="5000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Ijar</a:t>
            </a:r>
            <a:r>
              <a:rPr lang="de-DE" altLang="nl-NL" sz="1200" dirty="0">
                <a:latin typeface="Calibri" panose="020F0502020204030204" pitchFamily="34" charset="0"/>
              </a:rPr>
              <a:t>       </a:t>
            </a:r>
            <a:r>
              <a:rPr lang="de-DE" altLang="nl-NL" sz="1000" dirty="0" err="1">
                <a:latin typeface="Calibri" panose="020F0502020204030204" pitchFamily="34" charset="0"/>
              </a:rPr>
              <a:t>of</a:t>
            </a:r>
            <a:r>
              <a:rPr lang="de-DE" altLang="nl-NL" sz="1000" dirty="0">
                <a:latin typeface="Calibri" panose="020F0502020204030204" pitchFamily="34" charset="0"/>
              </a:rPr>
              <a:t> Ziv</a:t>
            </a:r>
          </a:p>
        </p:txBody>
      </p:sp>
      <p:sp>
        <p:nvSpPr>
          <p:cNvPr id="96" name="Textfeld 19"/>
          <p:cNvSpPr txBox="1">
            <a:spLocks noChangeArrowheads="1"/>
          </p:cNvSpPr>
          <p:nvPr/>
        </p:nvSpPr>
        <p:spPr bwMode="auto">
          <a:xfrm>
            <a:off x="6143625" y="3071813"/>
            <a:ext cx="5715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Sivan</a:t>
            </a:r>
            <a:endParaRPr lang="de-DE" altLang="nl-NL" sz="1200" dirty="0">
              <a:latin typeface="Calibri" panose="020F0502020204030204" pitchFamily="34" charset="0"/>
            </a:endParaRPr>
          </a:p>
        </p:txBody>
      </p:sp>
      <p:sp>
        <p:nvSpPr>
          <p:cNvPr id="97" name="Textfeld 20"/>
          <p:cNvSpPr txBox="1">
            <a:spLocks noChangeArrowheads="1"/>
          </p:cNvSpPr>
          <p:nvPr/>
        </p:nvSpPr>
        <p:spPr bwMode="auto">
          <a:xfrm>
            <a:off x="6072190" y="4000500"/>
            <a:ext cx="6429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Tammuz</a:t>
            </a:r>
            <a:endParaRPr lang="de-DE" altLang="nl-NL" sz="1200" dirty="0">
              <a:latin typeface="Calibri" panose="020F0502020204030204" pitchFamily="34" charset="0"/>
            </a:endParaRPr>
          </a:p>
        </p:txBody>
      </p:sp>
      <p:sp>
        <p:nvSpPr>
          <p:cNvPr id="98" name="Textfeld 21"/>
          <p:cNvSpPr txBox="1">
            <a:spLocks noChangeArrowheads="1"/>
          </p:cNvSpPr>
          <p:nvPr/>
        </p:nvSpPr>
        <p:spPr bwMode="auto">
          <a:xfrm>
            <a:off x="5715002" y="4857750"/>
            <a:ext cx="5000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Aw</a:t>
            </a:r>
            <a:r>
              <a:rPr lang="de-DE" altLang="nl-NL" sz="1200" dirty="0">
                <a:latin typeface="Calibri" panose="020F0502020204030204" pitchFamily="34" charset="0"/>
              </a:rPr>
              <a:t>      </a:t>
            </a:r>
            <a:r>
              <a:rPr lang="de-DE" altLang="nl-NL" sz="1000" dirty="0" err="1">
                <a:latin typeface="Calibri" panose="020F0502020204030204" pitchFamily="34" charset="0"/>
              </a:rPr>
              <a:t>of</a:t>
            </a:r>
            <a:r>
              <a:rPr lang="de-DE" altLang="nl-NL" sz="1000" dirty="0">
                <a:latin typeface="Calibri" panose="020F0502020204030204" pitchFamily="34" charset="0"/>
              </a:rPr>
              <a:t> Ab</a:t>
            </a:r>
          </a:p>
        </p:txBody>
      </p:sp>
      <p:sp>
        <p:nvSpPr>
          <p:cNvPr id="99" name="Textfeld 22"/>
          <p:cNvSpPr txBox="1">
            <a:spLocks noChangeArrowheads="1"/>
          </p:cNvSpPr>
          <p:nvPr/>
        </p:nvSpPr>
        <p:spPr bwMode="auto">
          <a:xfrm>
            <a:off x="4857752" y="5357813"/>
            <a:ext cx="5000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>
                <a:latin typeface="Calibri" panose="020F0502020204030204" pitchFamily="34" charset="0"/>
              </a:rPr>
              <a:t>Elul</a:t>
            </a:r>
          </a:p>
        </p:txBody>
      </p:sp>
      <p:sp>
        <p:nvSpPr>
          <p:cNvPr id="100" name="Textfeld 23"/>
          <p:cNvSpPr txBox="1">
            <a:spLocks noChangeArrowheads="1"/>
          </p:cNvSpPr>
          <p:nvPr/>
        </p:nvSpPr>
        <p:spPr bwMode="auto">
          <a:xfrm>
            <a:off x="3786188" y="5357813"/>
            <a:ext cx="5000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Tisjri</a:t>
            </a:r>
            <a:endParaRPr lang="de-DE" altLang="nl-NL" sz="1200" dirty="0">
              <a:latin typeface="Calibri" panose="020F0502020204030204" pitchFamily="34" charset="0"/>
            </a:endParaRPr>
          </a:p>
        </p:txBody>
      </p:sp>
      <p:sp>
        <p:nvSpPr>
          <p:cNvPr id="101" name="Textfeld 24"/>
          <p:cNvSpPr txBox="1">
            <a:spLocks noChangeArrowheads="1"/>
          </p:cNvSpPr>
          <p:nvPr/>
        </p:nvSpPr>
        <p:spPr bwMode="auto">
          <a:xfrm>
            <a:off x="2643190" y="4643440"/>
            <a:ext cx="1000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Bul</a:t>
            </a:r>
            <a:r>
              <a:rPr lang="de-DE" altLang="nl-NL" sz="1200" dirty="0">
                <a:latin typeface="Calibri" panose="020F0502020204030204" pitchFamily="34" charset="0"/>
              </a:rPr>
              <a:t> / </a:t>
            </a:r>
            <a:r>
              <a:rPr lang="de-DE" altLang="nl-NL" sz="1200" dirty="0" err="1">
                <a:latin typeface="Calibri" panose="020F0502020204030204" pitchFamily="34" charset="0"/>
              </a:rPr>
              <a:t>Marchesjwan</a:t>
            </a:r>
            <a:r>
              <a:rPr lang="de-DE" altLang="nl-NL" sz="1200" dirty="0">
                <a:latin typeface="Calibri" panose="020F0502020204030204" pitchFamily="34" charset="0"/>
              </a:rPr>
              <a:t>  </a:t>
            </a:r>
            <a:r>
              <a:rPr lang="de-DE" altLang="nl-NL" sz="1000" dirty="0" err="1">
                <a:latin typeface="Calibri" panose="020F0502020204030204" pitchFamily="34" charset="0"/>
              </a:rPr>
              <a:t>of</a:t>
            </a:r>
            <a:r>
              <a:rPr lang="de-DE" altLang="nl-NL" sz="1000" dirty="0">
                <a:latin typeface="Calibri" panose="020F0502020204030204" pitchFamily="34" charset="0"/>
              </a:rPr>
              <a:t> </a:t>
            </a:r>
            <a:r>
              <a:rPr lang="de-DE" altLang="nl-NL" sz="1000" dirty="0" err="1">
                <a:latin typeface="Calibri" panose="020F0502020204030204" pitchFamily="34" charset="0"/>
              </a:rPr>
              <a:t>Chesjwan</a:t>
            </a:r>
            <a:endParaRPr lang="de-DE" altLang="nl-NL" sz="1000" dirty="0">
              <a:latin typeface="Calibri" panose="020F0502020204030204" pitchFamily="34" charset="0"/>
            </a:endParaRPr>
          </a:p>
        </p:txBody>
      </p:sp>
      <p:sp>
        <p:nvSpPr>
          <p:cNvPr id="102" name="Textfeld 25"/>
          <p:cNvSpPr txBox="1">
            <a:spLocks noChangeArrowheads="1"/>
          </p:cNvSpPr>
          <p:nvPr/>
        </p:nvSpPr>
        <p:spPr bwMode="auto">
          <a:xfrm>
            <a:off x="2357438" y="3929065"/>
            <a:ext cx="5000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Chisleu</a:t>
            </a:r>
            <a:r>
              <a:rPr lang="de-DE" altLang="nl-NL" sz="1200" dirty="0">
                <a:latin typeface="Calibri" panose="020F0502020204030204" pitchFamily="34" charset="0"/>
              </a:rPr>
              <a:t> </a:t>
            </a:r>
            <a:r>
              <a:rPr lang="de-DE" altLang="nl-NL" sz="1000" dirty="0" err="1">
                <a:latin typeface="Calibri" panose="020F0502020204030204" pitchFamily="34" charset="0"/>
              </a:rPr>
              <a:t>of</a:t>
            </a:r>
            <a:r>
              <a:rPr lang="de-DE" altLang="nl-NL" sz="1000" dirty="0">
                <a:latin typeface="Calibri" panose="020F0502020204030204" pitchFamily="34" charset="0"/>
              </a:rPr>
              <a:t> </a:t>
            </a:r>
            <a:r>
              <a:rPr lang="de-DE" altLang="nl-NL" sz="1000" dirty="0" err="1">
                <a:latin typeface="Calibri" panose="020F0502020204030204" pitchFamily="34" charset="0"/>
              </a:rPr>
              <a:t>Kislev</a:t>
            </a:r>
            <a:endParaRPr lang="de-DE" altLang="nl-NL" sz="1000" dirty="0">
              <a:latin typeface="Calibri" panose="020F0502020204030204" pitchFamily="34" charset="0"/>
            </a:endParaRPr>
          </a:p>
        </p:txBody>
      </p:sp>
      <p:sp>
        <p:nvSpPr>
          <p:cNvPr id="103" name="Textfeld 26"/>
          <p:cNvSpPr txBox="1">
            <a:spLocks noChangeArrowheads="1"/>
          </p:cNvSpPr>
          <p:nvPr/>
        </p:nvSpPr>
        <p:spPr bwMode="auto">
          <a:xfrm>
            <a:off x="2357438" y="2928940"/>
            <a:ext cx="5000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Tebeth</a:t>
            </a:r>
            <a:r>
              <a:rPr lang="de-DE" altLang="nl-NL" sz="1200" dirty="0">
                <a:latin typeface="Calibri" panose="020F0502020204030204" pitchFamily="34" charset="0"/>
              </a:rPr>
              <a:t>  </a:t>
            </a:r>
            <a:r>
              <a:rPr lang="de-DE" altLang="nl-NL" sz="1000" dirty="0" err="1">
                <a:latin typeface="Calibri" panose="020F0502020204030204" pitchFamily="34" charset="0"/>
              </a:rPr>
              <a:t>of</a:t>
            </a:r>
            <a:r>
              <a:rPr lang="de-DE" altLang="nl-NL" sz="1000" dirty="0">
                <a:latin typeface="Calibri" panose="020F0502020204030204" pitchFamily="34" charset="0"/>
              </a:rPr>
              <a:t> </a:t>
            </a:r>
            <a:r>
              <a:rPr lang="de-DE" altLang="nl-NL" sz="1000" dirty="0" err="1">
                <a:latin typeface="Calibri" panose="020F0502020204030204" pitchFamily="34" charset="0"/>
              </a:rPr>
              <a:t>Tewet</a:t>
            </a:r>
            <a:endParaRPr lang="de-DE" altLang="nl-NL" sz="1000" dirty="0">
              <a:latin typeface="Calibri" panose="020F0502020204030204" pitchFamily="34" charset="0"/>
            </a:endParaRPr>
          </a:p>
        </p:txBody>
      </p:sp>
      <p:sp>
        <p:nvSpPr>
          <p:cNvPr id="104" name="Textfeld 27"/>
          <p:cNvSpPr txBox="1">
            <a:spLocks noChangeArrowheads="1"/>
          </p:cNvSpPr>
          <p:nvPr/>
        </p:nvSpPr>
        <p:spPr bwMode="auto">
          <a:xfrm>
            <a:off x="2857502" y="2143125"/>
            <a:ext cx="5000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 dirty="0" err="1">
                <a:latin typeface="Calibri" panose="020F0502020204030204" pitchFamily="34" charset="0"/>
              </a:rPr>
              <a:t>Sjebat</a:t>
            </a:r>
            <a:r>
              <a:rPr lang="de-DE" altLang="nl-NL" sz="1200" dirty="0">
                <a:latin typeface="Calibri" panose="020F0502020204030204" pitchFamily="34" charset="0"/>
              </a:rPr>
              <a:t> </a:t>
            </a:r>
            <a:r>
              <a:rPr lang="de-DE" altLang="nl-NL" sz="1000" dirty="0" err="1">
                <a:latin typeface="Calibri" panose="020F0502020204030204" pitchFamily="34" charset="0"/>
              </a:rPr>
              <a:t>of</a:t>
            </a:r>
            <a:r>
              <a:rPr lang="de-DE" altLang="nl-NL" sz="1000" dirty="0">
                <a:latin typeface="Calibri" panose="020F0502020204030204" pitchFamily="34" charset="0"/>
              </a:rPr>
              <a:t> </a:t>
            </a:r>
            <a:r>
              <a:rPr lang="de-DE" altLang="nl-NL" sz="1000" dirty="0" err="1">
                <a:latin typeface="Calibri" panose="020F0502020204030204" pitchFamily="34" charset="0"/>
              </a:rPr>
              <a:t>Sebat</a:t>
            </a:r>
            <a:endParaRPr lang="de-DE" altLang="nl-NL" sz="1000" dirty="0">
              <a:latin typeface="Calibri" panose="020F0502020204030204" pitchFamily="34" charset="0"/>
            </a:endParaRPr>
          </a:p>
        </p:txBody>
      </p:sp>
      <p:sp>
        <p:nvSpPr>
          <p:cNvPr id="105" name="Textfeld 28"/>
          <p:cNvSpPr txBox="1">
            <a:spLocks noChangeArrowheads="1"/>
          </p:cNvSpPr>
          <p:nvPr/>
        </p:nvSpPr>
        <p:spPr bwMode="auto">
          <a:xfrm>
            <a:off x="3786188" y="1714500"/>
            <a:ext cx="5000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200">
                <a:latin typeface="Calibri" panose="020F0502020204030204" pitchFamily="34" charset="0"/>
              </a:rPr>
              <a:t>Adar</a:t>
            </a:r>
          </a:p>
        </p:txBody>
      </p:sp>
      <p:sp>
        <p:nvSpPr>
          <p:cNvPr id="106" name="Textfeld 29"/>
          <p:cNvSpPr txBox="1">
            <a:spLocks noChangeArrowheads="1"/>
          </p:cNvSpPr>
          <p:nvPr/>
        </p:nvSpPr>
        <p:spPr bwMode="auto">
          <a:xfrm>
            <a:off x="5000627" y="2000252"/>
            <a:ext cx="5000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800" dirty="0">
                <a:latin typeface="Calibri" panose="020F0502020204030204" pitchFamily="34" charset="0"/>
              </a:rPr>
              <a:t>Esther 3:7</a:t>
            </a:r>
          </a:p>
        </p:txBody>
      </p:sp>
      <p:sp>
        <p:nvSpPr>
          <p:cNvPr id="107" name="Textfeld 30"/>
          <p:cNvSpPr txBox="1">
            <a:spLocks noChangeArrowheads="1"/>
          </p:cNvSpPr>
          <p:nvPr/>
        </p:nvSpPr>
        <p:spPr bwMode="auto">
          <a:xfrm>
            <a:off x="4000502" y="1928815"/>
            <a:ext cx="5000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800" dirty="0">
                <a:latin typeface="Calibri" panose="020F0502020204030204" pitchFamily="34" charset="0"/>
              </a:rPr>
              <a:t>Esther 3:7</a:t>
            </a:r>
          </a:p>
        </p:txBody>
      </p:sp>
      <p:sp>
        <p:nvSpPr>
          <p:cNvPr id="108" name="Textfeld 31"/>
          <p:cNvSpPr txBox="1">
            <a:spLocks noChangeArrowheads="1"/>
          </p:cNvSpPr>
          <p:nvPr/>
        </p:nvSpPr>
        <p:spPr bwMode="auto">
          <a:xfrm>
            <a:off x="6357938" y="3286127"/>
            <a:ext cx="500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800" dirty="0">
                <a:latin typeface="Calibri" panose="020F0502020204030204" pitchFamily="34" charset="0"/>
              </a:rPr>
              <a:t>Esther 8:9</a:t>
            </a:r>
          </a:p>
        </p:txBody>
      </p:sp>
      <p:sp>
        <p:nvSpPr>
          <p:cNvPr id="109" name="Textfeld 32"/>
          <p:cNvSpPr txBox="1">
            <a:spLocks noChangeArrowheads="1"/>
          </p:cNvSpPr>
          <p:nvPr/>
        </p:nvSpPr>
        <p:spPr bwMode="auto">
          <a:xfrm>
            <a:off x="5929313" y="2500315"/>
            <a:ext cx="500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800" dirty="0">
                <a:latin typeface="Calibri" panose="020F0502020204030204" pitchFamily="34" charset="0"/>
              </a:rPr>
              <a:t>1 Ko. 6:1</a:t>
            </a:r>
          </a:p>
        </p:txBody>
      </p:sp>
      <p:sp>
        <p:nvSpPr>
          <p:cNvPr id="110" name="Textfeld 33"/>
          <p:cNvSpPr txBox="1">
            <a:spLocks noChangeArrowheads="1"/>
          </p:cNvSpPr>
          <p:nvPr/>
        </p:nvSpPr>
        <p:spPr bwMode="auto">
          <a:xfrm>
            <a:off x="5072063" y="5572127"/>
            <a:ext cx="500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800" dirty="0">
                <a:latin typeface="Calibri" panose="020F0502020204030204" pitchFamily="34" charset="0"/>
              </a:rPr>
              <a:t>Neh. 6:15</a:t>
            </a:r>
          </a:p>
        </p:txBody>
      </p:sp>
      <p:sp>
        <p:nvSpPr>
          <p:cNvPr id="111" name="Textfeld 34"/>
          <p:cNvSpPr txBox="1">
            <a:spLocks noChangeArrowheads="1"/>
          </p:cNvSpPr>
          <p:nvPr/>
        </p:nvSpPr>
        <p:spPr bwMode="auto">
          <a:xfrm>
            <a:off x="3071813" y="5214940"/>
            <a:ext cx="5000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800" dirty="0">
                <a:latin typeface="Calibri" panose="020F0502020204030204" pitchFamily="34" charset="0"/>
              </a:rPr>
              <a:t>1 Ko 6:38</a:t>
            </a:r>
          </a:p>
        </p:txBody>
      </p:sp>
      <p:sp>
        <p:nvSpPr>
          <p:cNvPr id="112" name="Textfeld 35"/>
          <p:cNvSpPr txBox="1">
            <a:spLocks noChangeArrowheads="1"/>
          </p:cNvSpPr>
          <p:nvPr/>
        </p:nvSpPr>
        <p:spPr bwMode="auto">
          <a:xfrm>
            <a:off x="2571752" y="4357690"/>
            <a:ext cx="5000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800" dirty="0">
                <a:latin typeface="Calibri" panose="020F0502020204030204" pitchFamily="34" charset="0"/>
              </a:rPr>
              <a:t>Zach. 7:1</a:t>
            </a:r>
          </a:p>
        </p:txBody>
      </p:sp>
      <p:sp>
        <p:nvSpPr>
          <p:cNvPr id="113" name="Textfeld 36"/>
          <p:cNvSpPr txBox="1">
            <a:spLocks noChangeArrowheads="1"/>
          </p:cNvSpPr>
          <p:nvPr/>
        </p:nvSpPr>
        <p:spPr bwMode="auto">
          <a:xfrm>
            <a:off x="2571752" y="3357565"/>
            <a:ext cx="5000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800" dirty="0">
                <a:latin typeface="Calibri" panose="020F0502020204030204" pitchFamily="34" charset="0"/>
              </a:rPr>
              <a:t>Esther 2:16</a:t>
            </a:r>
          </a:p>
        </p:txBody>
      </p:sp>
      <p:sp>
        <p:nvSpPr>
          <p:cNvPr id="114" name="Textfeld 37"/>
          <p:cNvSpPr txBox="1">
            <a:spLocks noChangeArrowheads="1"/>
          </p:cNvSpPr>
          <p:nvPr/>
        </p:nvSpPr>
        <p:spPr bwMode="auto">
          <a:xfrm>
            <a:off x="3000377" y="2571752"/>
            <a:ext cx="5000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800" dirty="0">
                <a:latin typeface="Calibri" panose="020F0502020204030204" pitchFamily="34" charset="0"/>
              </a:rPr>
              <a:t>Zach. 1:7</a:t>
            </a:r>
          </a:p>
        </p:txBody>
      </p:sp>
      <p:sp>
        <p:nvSpPr>
          <p:cNvPr id="115" name="Textfeld 38"/>
          <p:cNvSpPr txBox="1"/>
          <p:nvPr/>
        </p:nvSpPr>
        <p:spPr>
          <a:xfrm>
            <a:off x="4572000" y="1214422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1</a:t>
            </a:r>
          </a:p>
        </p:txBody>
      </p:sp>
      <p:sp>
        <p:nvSpPr>
          <p:cNvPr id="116" name="Textfeld 39"/>
          <p:cNvSpPr txBox="1"/>
          <p:nvPr/>
        </p:nvSpPr>
        <p:spPr>
          <a:xfrm>
            <a:off x="2143108" y="3214686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10</a:t>
            </a:r>
          </a:p>
        </p:txBody>
      </p:sp>
      <p:sp>
        <p:nvSpPr>
          <p:cNvPr id="117" name="Textfeld 40"/>
          <p:cNvSpPr txBox="1"/>
          <p:nvPr/>
        </p:nvSpPr>
        <p:spPr>
          <a:xfrm>
            <a:off x="6429388" y="2571744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3</a:t>
            </a:r>
          </a:p>
        </p:txBody>
      </p:sp>
      <p:sp>
        <p:nvSpPr>
          <p:cNvPr id="118" name="Textfeld 41"/>
          <p:cNvSpPr txBox="1"/>
          <p:nvPr/>
        </p:nvSpPr>
        <p:spPr>
          <a:xfrm>
            <a:off x="6643702" y="3643314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4</a:t>
            </a:r>
          </a:p>
        </p:txBody>
      </p:sp>
      <p:sp>
        <p:nvSpPr>
          <p:cNvPr id="119" name="Textfeld 42"/>
          <p:cNvSpPr txBox="1"/>
          <p:nvPr/>
        </p:nvSpPr>
        <p:spPr>
          <a:xfrm>
            <a:off x="6286512" y="4714884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5</a:t>
            </a:r>
          </a:p>
        </p:txBody>
      </p:sp>
      <p:sp>
        <p:nvSpPr>
          <p:cNvPr id="120" name="Textfeld 43"/>
          <p:cNvSpPr txBox="1"/>
          <p:nvPr/>
        </p:nvSpPr>
        <p:spPr>
          <a:xfrm>
            <a:off x="5429256" y="5500702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6</a:t>
            </a:r>
          </a:p>
        </p:txBody>
      </p:sp>
      <p:sp>
        <p:nvSpPr>
          <p:cNvPr id="121" name="Textfeld 44"/>
          <p:cNvSpPr txBox="1"/>
          <p:nvPr/>
        </p:nvSpPr>
        <p:spPr>
          <a:xfrm>
            <a:off x="4214810" y="5715016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7</a:t>
            </a:r>
          </a:p>
        </p:txBody>
      </p:sp>
      <p:sp>
        <p:nvSpPr>
          <p:cNvPr id="122" name="Textfeld 45"/>
          <p:cNvSpPr txBox="1"/>
          <p:nvPr/>
        </p:nvSpPr>
        <p:spPr>
          <a:xfrm>
            <a:off x="3071802" y="5286388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8</a:t>
            </a:r>
          </a:p>
        </p:txBody>
      </p:sp>
      <p:sp>
        <p:nvSpPr>
          <p:cNvPr id="123" name="Textfeld 46"/>
          <p:cNvSpPr txBox="1"/>
          <p:nvPr/>
        </p:nvSpPr>
        <p:spPr>
          <a:xfrm>
            <a:off x="2285984" y="4357694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9</a:t>
            </a:r>
          </a:p>
        </p:txBody>
      </p:sp>
      <p:sp>
        <p:nvSpPr>
          <p:cNvPr id="124" name="Textfeld 47"/>
          <p:cNvSpPr txBox="1"/>
          <p:nvPr/>
        </p:nvSpPr>
        <p:spPr>
          <a:xfrm>
            <a:off x="2500298" y="2214554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5490"/>
                    </a:srgbClr>
                  </a:solidFill>
                </a:ln>
                <a:noFill/>
                <a:latin typeface="+mn-lt"/>
                <a:cs typeface="+mn-cs"/>
              </a:rPr>
              <a:t>11</a:t>
            </a:r>
          </a:p>
        </p:txBody>
      </p:sp>
      <p:sp>
        <p:nvSpPr>
          <p:cNvPr id="125" name="Textfeld 48"/>
          <p:cNvSpPr txBox="1"/>
          <p:nvPr/>
        </p:nvSpPr>
        <p:spPr>
          <a:xfrm>
            <a:off x="3428992" y="1428736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12</a:t>
            </a:r>
          </a:p>
        </p:txBody>
      </p:sp>
      <p:sp>
        <p:nvSpPr>
          <p:cNvPr id="126" name="Textfeld 49"/>
          <p:cNvSpPr txBox="1"/>
          <p:nvPr/>
        </p:nvSpPr>
        <p:spPr>
          <a:xfrm>
            <a:off x="5715008" y="1643050"/>
            <a:ext cx="35719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n>
                  <a:solidFill>
                    <a:srgbClr val="CCCC00">
                      <a:alpha val="66000"/>
                    </a:srgbClr>
                  </a:solidFill>
                </a:ln>
                <a:noFill/>
                <a:latin typeface="+mn-lt"/>
                <a:cs typeface="+mn-cs"/>
              </a:rPr>
              <a:t>2</a:t>
            </a:r>
          </a:p>
        </p:txBody>
      </p:sp>
      <p:sp>
        <p:nvSpPr>
          <p:cNvPr id="127" name="Textfeld 58"/>
          <p:cNvSpPr txBox="1"/>
          <p:nvPr/>
        </p:nvSpPr>
        <p:spPr>
          <a:xfrm>
            <a:off x="5143504" y="1071548"/>
            <a:ext cx="214314" cy="24622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1</a:t>
            </a:r>
          </a:p>
        </p:txBody>
      </p:sp>
      <p:sp>
        <p:nvSpPr>
          <p:cNvPr id="128" name="Textfeld 59"/>
          <p:cNvSpPr txBox="1"/>
          <p:nvPr/>
        </p:nvSpPr>
        <p:spPr>
          <a:xfrm>
            <a:off x="5357818" y="1142986"/>
            <a:ext cx="214314" cy="24622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2</a:t>
            </a:r>
          </a:p>
        </p:txBody>
      </p:sp>
      <p:sp>
        <p:nvSpPr>
          <p:cNvPr id="129" name="Textfeld 60"/>
          <p:cNvSpPr txBox="1"/>
          <p:nvPr/>
        </p:nvSpPr>
        <p:spPr>
          <a:xfrm>
            <a:off x="5572132" y="1224002"/>
            <a:ext cx="214314" cy="24622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3</a:t>
            </a:r>
          </a:p>
        </p:txBody>
      </p:sp>
      <p:sp>
        <p:nvSpPr>
          <p:cNvPr id="130" name="Textfeld 61"/>
          <p:cNvSpPr txBox="1"/>
          <p:nvPr/>
        </p:nvSpPr>
        <p:spPr>
          <a:xfrm>
            <a:off x="6804000" y="2500308"/>
            <a:ext cx="214314" cy="24622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4</a:t>
            </a:r>
          </a:p>
        </p:txBody>
      </p:sp>
      <p:sp>
        <p:nvSpPr>
          <p:cNvPr id="131" name="Textfeld 62"/>
          <p:cNvSpPr txBox="1"/>
          <p:nvPr/>
        </p:nvSpPr>
        <p:spPr>
          <a:xfrm>
            <a:off x="4357686" y="6143646"/>
            <a:ext cx="214314" cy="24622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5</a:t>
            </a:r>
          </a:p>
        </p:txBody>
      </p:sp>
      <p:sp>
        <p:nvSpPr>
          <p:cNvPr id="132" name="Textfeld 63"/>
          <p:cNvSpPr txBox="1"/>
          <p:nvPr/>
        </p:nvSpPr>
        <p:spPr>
          <a:xfrm>
            <a:off x="4000496" y="6120002"/>
            <a:ext cx="214314" cy="24622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6</a:t>
            </a:r>
          </a:p>
        </p:txBody>
      </p:sp>
      <p:sp>
        <p:nvSpPr>
          <p:cNvPr id="133" name="Textfeld 64"/>
          <p:cNvSpPr txBox="1"/>
          <p:nvPr/>
        </p:nvSpPr>
        <p:spPr>
          <a:xfrm>
            <a:off x="3786182" y="6072208"/>
            <a:ext cx="214314" cy="24622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7</a:t>
            </a:r>
          </a:p>
        </p:txBody>
      </p:sp>
      <p:sp>
        <p:nvSpPr>
          <p:cNvPr id="134" name="Textfeld 74"/>
          <p:cNvSpPr txBox="1"/>
          <p:nvPr/>
        </p:nvSpPr>
        <p:spPr>
          <a:xfrm>
            <a:off x="1785951" y="5930696"/>
            <a:ext cx="1720836" cy="6309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5. </a:t>
            </a:r>
            <a:r>
              <a:rPr lang="de-DE" sz="1600" dirty="0" err="1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Feest</a:t>
            </a:r>
            <a:r>
              <a:rPr lang="de-DE" sz="16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    van het </a:t>
            </a:r>
            <a:r>
              <a:rPr lang="de-DE" sz="1600" dirty="0" err="1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geklank</a:t>
            </a:r>
            <a:r>
              <a:rPr lang="de-DE" sz="16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de-DE" sz="900" dirty="0">
                <a:ln>
                  <a:solidFill>
                    <a:schemeClr val="tx1">
                      <a:alpha val="66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Vers 23-25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2132</Words>
  <Application>Microsoft Office PowerPoint</Application>
  <PresentationFormat>On-screen Show (4:3)</PresentationFormat>
  <Paragraphs>680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Larissa-Design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Christoph vom Dorp</dc:creator>
  <cp:lastModifiedBy>Wessel Kranenborg</cp:lastModifiedBy>
  <cp:revision>49</cp:revision>
  <dcterms:created xsi:type="dcterms:W3CDTF">2011-05-14T11:03:12Z</dcterms:created>
  <dcterms:modified xsi:type="dcterms:W3CDTF">2017-03-17T17:49:56Z</dcterms:modified>
</cp:coreProperties>
</file>